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0" r:id="rId2"/>
  </p:sldIdLst>
  <p:sldSz cx="32399288" cy="431990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9DD7"/>
    <a:srgbClr val="7973C7"/>
    <a:srgbClr val="655EBC"/>
    <a:srgbClr val="1D1D6C"/>
    <a:srgbClr val="255197"/>
    <a:srgbClr val="393290"/>
    <a:srgbClr val="362E84"/>
    <a:srgbClr val="16134C"/>
    <a:srgbClr val="272085"/>
    <a:srgbClr val="6B62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5" d="100"/>
          <a:sy n="25" d="100"/>
        </p:scale>
        <p:origin x="3864" y="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29998" y="-53340"/>
            <a:ext cx="32497110" cy="43306994"/>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4006087" y="15146782"/>
            <a:ext cx="20646059" cy="10370482"/>
          </a:xfrm>
        </p:spPr>
        <p:txBody>
          <a:bodyPr anchor="b">
            <a:noAutofit/>
          </a:bodyPr>
          <a:lstStyle>
            <a:lvl1pPr algn="r">
              <a:defRPr sz="19135">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4006087" y="25517255"/>
            <a:ext cx="20646059" cy="6909650"/>
          </a:xfrm>
        </p:spPr>
        <p:txBody>
          <a:bodyPr anchor="t"/>
          <a:lstStyle>
            <a:lvl1pPr marL="0" indent="0" algn="r">
              <a:buNone/>
              <a:defRPr>
                <a:solidFill>
                  <a:schemeClr val="tx1">
                    <a:lumMod val="50000"/>
                    <a:lumOff val="50000"/>
                  </a:schemeClr>
                </a:solidFill>
              </a:defRPr>
            </a:lvl1pPr>
            <a:lvl2pPr marL="1619885" indent="0" algn="ctr">
              <a:buNone/>
              <a:defRPr>
                <a:solidFill>
                  <a:schemeClr val="tx1">
                    <a:tint val="75000"/>
                  </a:schemeClr>
                </a:solidFill>
              </a:defRPr>
            </a:lvl2pPr>
            <a:lvl3pPr marL="3239770" indent="0" algn="ctr">
              <a:buNone/>
              <a:defRPr>
                <a:solidFill>
                  <a:schemeClr val="tx1">
                    <a:tint val="75000"/>
                  </a:schemeClr>
                </a:solidFill>
              </a:defRPr>
            </a:lvl3pPr>
            <a:lvl4pPr marL="4859655" indent="0" algn="ctr">
              <a:buNone/>
              <a:defRPr>
                <a:solidFill>
                  <a:schemeClr val="tx1">
                    <a:tint val="75000"/>
                  </a:schemeClr>
                </a:solidFill>
              </a:defRPr>
            </a:lvl4pPr>
            <a:lvl5pPr marL="6479540" indent="0" algn="ctr">
              <a:buNone/>
              <a:defRPr>
                <a:solidFill>
                  <a:schemeClr val="tx1">
                    <a:tint val="75000"/>
                  </a:schemeClr>
                </a:solidFill>
              </a:defRPr>
            </a:lvl5pPr>
            <a:lvl6pPr marL="8100060" indent="0" algn="ctr">
              <a:buNone/>
              <a:defRPr>
                <a:solidFill>
                  <a:schemeClr val="tx1">
                    <a:tint val="75000"/>
                  </a:schemeClr>
                </a:solidFill>
              </a:defRPr>
            </a:lvl6pPr>
            <a:lvl7pPr marL="9719945" indent="0" algn="ctr">
              <a:buNone/>
              <a:defRPr>
                <a:solidFill>
                  <a:schemeClr val="tx1">
                    <a:tint val="75000"/>
                  </a:schemeClr>
                </a:solidFill>
              </a:defRPr>
            </a:lvl7pPr>
            <a:lvl8pPr marL="11340465" indent="0" algn="ctr">
              <a:buNone/>
              <a:defRPr>
                <a:solidFill>
                  <a:schemeClr val="tx1">
                    <a:tint val="75000"/>
                  </a:schemeClr>
                </a:solidFill>
              </a:defRPr>
            </a:lvl8pPr>
            <a:lvl9pPr marL="1296035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7F45AC6-C491-4585-A584-9CE2AF7D5500}" type="datetime1">
              <a:rPr lang="en-US" smtClean="0"/>
              <a:t>9/26/2025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160021" y="3840028"/>
            <a:ext cx="22492122" cy="21440157"/>
          </a:xfrm>
        </p:spPr>
        <p:txBody>
          <a:bodyPr anchor="ctr">
            <a:normAutofit/>
          </a:bodyPr>
          <a:lstStyle>
            <a:lvl1pPr algn="l">
              <a:defRPr sz="1559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160021" y="28160206"/>
            <a:ext cx="22492122" cy="9895896"/>
          </a:xfrm>
        </p:spPr>
        <p:txBody>
          <a:bodyPr anchor="ctr">
            <a:normAutofit/>
          </a:bodyPr>
          <a:lstStyle>
            <a:lvl1pPr marL="0" indent="0" algn="l">
              <a:buNone/>
              <a:defRPr sz="6380">
                <a:solidFill>
                  <a:schemeClr val="tx1">
                    <a:lumMod val="75000"/>
                    <a:lumOff val="25000"/>
                  </a:schemeClr>
                </a:solidFill>
              </a:defRPr>
            </a:lvl1pPr>
            <a:lvl2pPr marL="1619885" indent="0">
              <a:buNone/>
              <a:defRPr sz="6380">
                <a:solidFill>
                  <a:schemeClr val="tx1">
                    <a:tint val="75000"/>
                  </a:schemeClr>
                </a:solidFill>
              </a:defRPr>
            </a:lvl2pPr>
            <a:lvl3pPr marL="3239770" indent="0">
              <a:buNone/>
              <a:defRPr sz="5670">
                <a:solidFill>
                  <a:schemeClr val="tx1">
                    <a:tint val="75000"/>
                  </a:schemeClr>
                </a:solidFill>
              </a:defRPr>
            </a:lvl3pPr>
            <a:lvl4pPr marL="4859655" indent="0">
              <a:buNone/>
              <a:defRPr sz="4960">
                <a:solidFill>
                  <a:schemeClr val="tx1">
                    <a:tint val="75000"/>
                  </a:schemeClr>
                </a:solidFill>
              </a:defRPr>
            </a:lvl4pPr>
            <a:lvl5pPr marL="6479540" indent="0">
              <a:buNone/>
              <a:defRPr sz="4960">
                <a:solidFill>
                  <a:schemeClr val="tx1">
                    <a:tint val="75000"/>
                  </a:schemeClr>
                </a:solidFill>
              </a:defRPr>
            </a:lvl5pPr>
            <a:lvl6pPr marL="8100060" indent="0">
              <a:buNone/>
              <a:defRPr sz="4960">
                <a:solidFill>
                  <a:schemeClr val="tx1">
                    <a:tint val="75000"/>
                  </a:schemeClr>
                </a:solidFill>
              </a:defRPr>
            </a:lvl6pPr>
            <a:lvl7pPr marL="9719945" indent="0">
              <a:buNone/>
              <a:defRPr sz="4960">
                <a:solidFill>
                  <a:schemeClr val="tx1">
                    <a:tint val="75000"/>
                  </a:schemeClr>
                </a:solidFill>
              </a:defRPr>
            </a:lvl7pPr>
            <a:lvl8pPr marL="11340465" indent="0">
              <a:buNone/>
              <a:defRPr sz="4960">
                <a:solidFill>
                  <a:schemeClr val="tx1">
                    <a:tint val="75000"/>
                  </a:schemeClr>
                </a:solidFill>
              </a:defRPr>
            </a:lvl8pPr>
            <a:lvl9pPr marL="12960350" indent="0">
              <a:buNone/>
              <a:defRPr sz="496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7F45AC6-C491-4585-A584-9CE2AF7D5500}" type="datetime1">
              <a:rPr lang="en-US" smtClean="0"/>
              <a:t>9/26/2025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745682" y="3840028"/>
            <a:ext cx="21515818" cy="19040139"/>
          </a:xfrm>
        </p:spPr>
        <p:txBody>
          <a:bodyPr anchor="ctr">
            <a:normAutofit/>
          </a:bodyPr>
          <a:lstStyle>
            <a:lvl1pPr algn="l">
              <a:defRPr sz="1559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3901482" y="22880167"/>
            <a:ext cx="19204220" cy="2400017"/>
          </a:xfrm>
        </p:spPr>
        <p:txBody>
          <a:bodyPr anchor="ctr">
            <a:noAutofit/>
          </a:bodyPr>
          <a:lstStyle>
            <a:lvl1pPr marL="0" indent="0">
              <a:buFontTx/>
              <a:buNone/>
              <a:defRPr sz="5670">
                <a:solidFill>
                  <a:schemeClr val="tx1">
                    <a:lumMod val="50000"/>
                    <a:lumOff val="50000"/>
                  </a:schemeClr>
                </a:solidFill>
              </a:defRPr>
            </a:lvl1pPr>
            <a:lvl2pPr marL="1619885" indent="0">
              <a:buFontTx/>
              <a:buNone/>
              <a:defRPr/>
            </a:lvl2pPr>
            <a:lvl3pPr marL="3239770" indent="0">
              <a:buFontTx/>
              <a:buNone/>
              <a:defRPr/>
            </a:lvl3pPr>
            <a:lvl4pPr marL="4859655" indent="0">
              <a:buFontTx/>
              <a:buNone/>
              <a:defRPr/>
            </a:lvl4pPr>
            <a:lvl5pPr marL="647954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160016" y="28160206"/>
            <a:ext cx="22492125" cy="9895896"/>
          </a:xfrm>
        </p:spPr>
        <p:txBody>
          <a:bodyPr anchor="ctr">
            <a:normAutofit/>
          </a:bodyPr>
          <a:lstStyle>
            <a:lvl1pPr marL="0" indent="0" algn="l">
              <a:buNone/>
              <a:defRPr sz="6380">
                <a:solidFill>
                  <a:schemeClr val="tx1">
                    <a:lumMod val="75000"/>
                    <a:lumOff val="25000"/>
                  </a:schemeClr>
                </a:solidFill>
              </a:defRPr>
            </a:lvl1pPr>
            <a:lvl2pPr marL="1619885" indent="0">
              <a:buNone/>
              <a:defRPr sz="6380">
                <a:solidFill>
                  <a:schemeClr val="tx1">
                    <a:tint val="75000"/>
                  </a:schemeClr>
                </a:solidFill>
              </a:defRPr>
            </a:lvl2pPr>
            <a:lvl3pPr marL="3239770" indent="0">
              <a:buNone/>
              <a:defRPr sz="5670">
                <a:solidFill>
                  <a:schemeClr val="tx1">
                    <a:tint val="75000"/>
                  </a:schemeClr>
                </a:solidFill>
              </a:defRPr>
            </a:lvl3pPr>
            <a:lvl4pPr marL="4859655" indent="0">
              <a:buNone/>
              <a:defRPr sz="4960">
                <a:solidFill>
                  <a:schemeClr val="tx1">
                    <a:tint val="75000"/>
                  </a:schemeClr>
                </a:solidFill>
              </a:defRPr>
            </a:lvl4pPr>
            <a:lvl5pPr marL="6479540" indent="0">
              <a:buNone/>
              <a:defRPr sz="4960">
                <a:solidFill>
                  <a:schemeClr val="tx1">
                    <a:tint val="75000"/>
                  </a:schemeClr>
                </a:solidFill>
              </a:defRPr>
            </a:lvl5pPr>
            <a:lvl6pPr marL="8100060" indent="0">
              <a:buNone/>
              <a:defRPr sz="4960">
                <a:solidFill>
                  <a:schemeClr val="tx1">
                    <a:tint val="75000"/>
                  </a:schemeClr>
                </a:solidFill>
              </a:defRPr>
            </a:lvl6pPr>
            <a:lvl7pPr marL="9719945" indent="0">
              <a:buNone/>
              <a:defRPr sz="4960">
                <a:solidFill>
                  <a:schemeClr val="tx1">
                    <a:tint val="75000"/>
                  </a:schemeClr>
                </a:solidFill>
              </a:defRPr>
            </a:lvl7pPr>
            <a:lvl8pPr marL="11340465" indent="0">
              <a:buNone/>
              <a:defRPr sz="4960">
                <a:solidFill>
                  <a:schemeClr val="tx1">
                    <a:tint val="75000"/>
                  </a:schemeClr>
                </a:solidFill>
              </a:defRPr>
            </a:lvl8pPr>
            <a:lvl9pPr marL="12960350" indent="0">
              <a:buNone/>
              <a:defRPr sz="496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7F45AC6-C491-4585-A584-9CE2AF7D5500}" type="datetime1">
              <a:rPr lang="en-US" smtClean="0"/>
              <a:t>9/26/2025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
        <p:nvSpPr>
          <p:cNvPr id="24" name="TextBox 23"/>
          <p:cNvSpPr txBox="1"/>
          <p:nvPr/>
        </p:nvSpPr>
        <p:spPr>
          <a:xfrm>
            <a:off x="1710412" y="4978795"/>
            <a:ext cx="1620438" cy="3683656"/>
          </a:xfrm>
          <a:prstGeom prst="rect">
            <a:avLst/>
          </a:prstGeom>
        </p:spPr>
        <p:txBody>
          <a:bodyPr vert="horz" lIns="323993" tIns="161996" rIns="323993" bIns="161996" rtlCol="0" anchor="ctr">
            <a:noAutofit/>
          </a:bodyPr>
          <a:lstStyle/>
          <a:p>
            <a:pPr lvl="0"/>
            <a:r>
              <a:rPr lang="en-US" sz="28345"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23909407" y="18183162"/>
            <a:ext cx="1620438" cy="3683656"/>
          </a:xfrm>
          <a:prstGeom prst="rect">
            <a:avLst/>
          </a:prstGeom>
        </p:spPr>
        <p:txBody>
          <a:bodyPr vert="horz" lIns="323993" tIns="161996" rIns="323993" bIns="161996" rtlCol="0" anchor="ctr">
            <a:noAutofit/>
          </a:bodyPr>
          <a:lstStyle/>
          <a:p>
            <a:pPr lvl="0"/>
            <a:r>
              <a:rPr lang="en-US" sz="28345" baseline="0" dirty="0">
                <a:ln w="3175" cmpd="sng">
                  <a:noFill/>
                </a:ln>
                <a:solidFill>
                  <a:schemeClr val="accent1">
                    <a:lumMod val="60000"/>
                    <a:lumOff val="40000"/>
                  </a:schemeClr>
                </a:solidFill>
                <a:effectLst/>
                <a:latin typeface="Arial" panose="020B0604020202020204"/>
              </a:rPr>
              <a:t>”</a:t>
            </a: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160016" y="12170092"/>
            <a:ext cx="22492125" cy="16349474"/>
          </a:xfrm>
        </p:spPr>
        <p:txBody>
          <a:bodyPr anchor="b">
            <a:normAutofit/>
          </a:bodyPr>
          <a:lstStyle>
            <a:lvl1pPr algn="l">
              <a:defRPr sz="1559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160016" y="28519566"/>
            <a:ext cx="22492125" cy="9536536"/>
          </a:xfrm>
        </p:spPr>
        <p:txBody>
          <a:bodyPr anchor="t">
            <a:normAutofit/>
          </a:bodyPr>
          <a:lstStyle>
            <a:lvl1pPr marL="0" indent="0" algn="l">
              <a:buNone/>
              <a:defRPr sz="6380">
                <a:solidFill>
                  <a:schemeClr val="tx1">
                    <a:lumMod val="75000"/>
                    <a:lumOff val="25000"/>
                  </a:schemeClr>
                </a:solidFill>
              </a:defRPr>
            </a:lvl1pPr>
            <a:lvl2pPr marL="1619885" indent="0">
              <a:buNone/>
              <a:defRPr sz="6380">
                <a:solidFill>
                  <a:schemeClr val="tx1">
                    <a:tint val="75000"/>
                  </a:schemeClr>
                </a:solidFill>
              </a:defRPr>
            </a:lvl2pPr>
            <a:lvl3pPr marL="3239770" indent="0">
              <a:buNone/>
              <a:defRPr sz="5670">
                <a:solidFill>
                  <a:schemeClr val="tx1">
                    <a:tint val="75000"/>
                  </a:schemeClr>
                </a:solidFill>
              </a:defRPr>
            </a:lvl3pPr>
            <a:lvl4pPr marL="4859655" indent="0">
              <a:buNone/>
              <a:defRPr sz="4960">
                <a:solidFill>
                  <a:schemeClr val="tx1">
                    <a:tint val="75000"/>
                  </a:schemeClr>
                </a:solidFill>
              </a:defRPr>
            </a:lvl4pPr>
            <a:lvl5pPr marL="6479540" indent="0">
              <a:buNone/>
              <a:defRPr sz="4960">
                <a:solidFill>
                  <a:schemeClr val="tx1">
                    <a:tint val="75000"/>
                  </a:schemeClr>
                </a:solidFill>
              </a:defRPr>
            </a:lvl5pPr>
            <a:lvl6pPr marL="8100060" indent="0">
              <a:buNone/>
              <a:defRPr sz="4960">
                <a:solidFill>
                  <a:schemeClr val="tx1">
                    <a:tint val="75000"/>
                  </a:schemeClr>
                </a:solidFill>
              </a:defRPr>
            </a:lvl6pPr>
            <a:lvl7pPr marL="9719945" indent="0">
              <a:buNone/>
              <a:defRPr sz="4960">
                <a:solidFill>
                  <a:schemeClr val="tx1">
                    <a:tint val="75000"/>
                  </a:schemeClr>
                </a:solidFill>
              </a:defRPr>
            </a:lvl7pPr>
            <a:lvl8pPr marL="11340465" indent="0">
              <a:buNone/>
              <a:defRPr sz="4960">
                <a:solidFill>
                  <a:schemeClr val="tx1">
                    <a:tint val="75000"/>
                  </a:schemeClr>
                </a:solidFill>
              </a:defRPr>
            </a:lvl8pPr>
            <a:lvl9pPr marL="12960350" indent="0">
              <a:buNone/>
              <a:defRPr sz="496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7F45AC6-C491-4585-A584-9CE2AF7D5500}" type="datetime1">
              <a:rPr lang="en-US" smtClean="0"/>
              <a:t>9/26/2025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2745682" y="3840028"/>
            <a:ext cx="21515818" cy="19040139"/>
          </a:xfrm>
        </p:spPr>
        <p:txBody>
          <a:bodyPr anchor="ctr">
            <a:normAutofit/>
          </a:bodyPr>
          <a:lstStyle>
            <a:lvl1pPr algn="l">
              <a:defRPr sz="1559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2160011" y="25280185"/>
            <a:ext cx="22492129" cy="3239381"/>
          </a:xfrm>
        </p:spPr>
        <p:txBody>
          <a:bodyPr anchor="b">
            <a:noAutofit/>
          </a:bodyPr>
          <a:lstStyle>
            <a:lvl1pPr marL="0" indent="0">
              <a:buFontTx/>
              <a:buNone/>
              <a:defRPr sz="8505">
                <a:solidFill>
                  <a:schemeClr val="tx1">
                    <a:lumMod val="75000"/>
                    <a:lumOff val="25000"/>
                  </a:schemeClr>
                </a:solidFill>
              </a:defRPr>
            </a:lvl1pPr>
            <a:lvl2pPr marL="1619885" indent="0">
              <a:buFontTx/>
              <a:buNone/>
              <a:defRPr/>
            </a:lvl2pPr>
            <a:lvl3pPr marL="3239770" indent="0">
              <a:buFontTx/>
              <a:buNone/>
              <a:defRPr/>
            </a:lvl3pPr>
            <a:lvl4pPr marL="4859655" indent="0">
              <a:buFontTx/>
              <a:buNone/>
              <a:defRPr/>
            </a:lvl4pPr>
            <a:lvl5pPr marL="647954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160016" y="28519566"/>
            <a:ext cx="22492125" cy="9536536"/>
          </a:xfrm>
        </p:spPr>
        <p:txBody>
          <a:bodyPr anchor="t">
            <a:normAutofit/>
          </a:bodyPr>
          <a:lstStyle>
            <a:lvl1pPr marL="0" indent="0" algn="l">
              <a:buNone/>
              <a:defRPr sz="6380">
                <a:solidFill>
                  <a:schemeClr val="tx1">
                    <a:lumMod val="50000"/>
                    <a:lumOff val="50000"/>
                  </a:schemeClr>
                </a:solidFill>
              </a:defRPr>
            </a:lvl1pPr>
            <a:lvl2pPr marL="1619885" indent="0">
              <a:buNone/>
              <a:defRPr sz="6380">
                <a:solidFill>
                  <a:schemeClr val="tx1">
                    <a:tint val="75000"/>
                  </a:schemeClr>
                </a:solidFill>
              </a:defRPr>
            </a:lvl2pPr>
            <a:lvl3pPr marL="3239770" indent="0">
              <a:buNone/>
              <a:defRPr sz="5670">
                <a:solidFill>
                  <a:schemeClr val="tx1">
                    <a:tint val="75000"/>
                  </a:schemeClr>
                </a:solidFill>
              </a:defRPr>
            </a:lvl3pPr>
            <a:lvl4pPr marL="4859655" indent="0">
              <a:buNone/>
              <a:defRPr sz="4960">
                <a:solidFill>
                  <a:schemeClr val="tx1">
                    <a:tint val="75000"/>
                  </a:schemeClr>
                </a:solidFill>
              </a:defRPr>
            </a:lvl4pPr>
            <a:lvl5pPr marL="6479540" indent="0">
              <a:buNone/>
              <a:defRPr sz="4960">
                <a:solidFill>
                  <a:schemeClr val="tx1">
                    <a:tint val="75000"/>
                  </a:schemeClr>
                </a:solidFill>
              </a:defRPr>
            </a:lvl5pPr>
            <a:lvl6pPr marL="8100060" indent="0">
              <a:buNone/>
              <a:defRPr sz="4960">
                <a:solidFill>
                  <a:schemeClr val="tx1">
                    <a:tint val="75000"/>
                  </a:schemeClr>
                </a:solidFill>
              </a:defRPr>
            </a:lvl6pPr>
            <a:lvl7pPr marL="9719945" indent="0">
              <a:buNone/>
              <a:defRPr sz="4960">
                <a:solidFill>
                  <a:schemeClr val="tx1">
                    <a:tint val="75000"/>
                  </a:schemeClr>
                </a:solidFill>
              </a:defRPr>
            </a:lvl7pPr>
            <a:lvl8pPr marL="11340465" indent="0">
              <a:buNone/>
              <a:defRPr sz="4960">
                <a:solidFill>
                  <a:schemeClr val="tx1">
                    <a:tint val="75000"/>
                  </a:schemeClr>
                </a:solidFill>
              </a:defRPr>
            </a:lvl8pPr>
            <a:lvl9pPr marL="12960350" indent="0">
              <a:buNone/>
              <a:defRPr sz="496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7F45AC6-C491-4585-A584-9CE2AF7D5500}" type="datetime1">
              <a:rPr lang="en-US" smtClean="0"/>
              <a:t>9/26/2025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
        <p:nvSpPr>
          <p:cNvPr id="24" name="TextBox 23"/>
          <p:cNvSpPr txBox="1"/>
          <p:nvPr/>
        </p:nvSpPr>
        <p:spPr>
          <a:xfrm>
            <a:off x="1710412" y="4978795"/>
            <a:ext cx="1620438" cy="3683656"/>
          </a:xfrm>
          <a:prstGeom prst="rect">
            <a:avLst/>
          </a:prstGeom>
        </p:spPr>
        <p:txBody>
          <a:bodyPr vert="horz" lIns="323993" tIns="161996" rIns="323993" bIns="161996" rtlCol="0" anchor="ctr">
            <a:noAutofit/>
          </a:bodyPr>
          <a:lstStyle/>
          <a:p>
            <a:pPr lvl="0"/>
            <a:r>
              <a:rPr lang="en-US" sz="28345"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23909407" y="18183162"/>
            <a:ext cx="1620438" cy="3683656"/>
          </a:xfrm>
          <a:prstGeom prst="rect">
            <a:avLst/>
          </a:prstGeom>
        </p:spPr>
        <p:txBody>
          <a:bodyPr vert="horz" lIns="323993" tIns="161996" rIns="323993" bIns="161996" rtlCol="0" anchor="ctr">
            <a:noAutofit/>
          </a:bodyPr>
          <a:lstStyle/>
          <a:p>
            <a:pPr lvl="0"/>
            <a:r>
              <a:rPr lang="en-US" sz="28345" baseline="0" dirty="0">
                <a:ln w="3175" cmpd="sng">
                  <a:noFill/>
                </a:ln>
                <a:solidFill>
                  <a:schemeClr val="accent1">
                    <a:lumMod val="60000"/>
                    <a:lumOff val="40000"/>
                  </a:schemeClr>
                </a:solidFill>
                <a:effectLst/>
                <a:latin typeface="Arial" panose="020B0604020202020204"/>
              </a:rPr>
              <a:t>”</a:t>
            </a: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182161" y="3840028"/>
            <a:ext cx="22469980" cy="19040139"/>
          </a:xfrm>
        </p:spPr>
        <p:txBody>
          <a:bodyPr anchor="ctr">
            <a:normAutofit/>
          </a:bodyPr>
          <a:lstStyle>
            <a:lvl1pPr algn="l">
              <a:defRPr sz="1559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2160011" y="25280185"/>
            <a:ext cx="22492129" cy="3239381"/>
          </a:xfrm>
        </p:spPr>
        <p:txBody>
          <a:bodyPr anchor="b">
            <a:noAutofit/>
          </a:bodyPr>
          <a:lstStyle>
            <a:lvl1pPr marL="0" indent="0">
              <a:buFontTx/>
              <a:buNone/>
              <a:defRPr sz="8505">
                <a:solidFill>
                  <a:schemeClr val="accent1"/>
                </a:solidFill>
              </a:defRPr>
            </a:lvl1pPr>
            <a:lvl2pPr marL="1619885" indent="0">
              <a:buFontTx/>
              <a:buNone/>
              <a:defRPr/>
            </a:lvl2pPr>
            <a:lvl3pPr marL="3239770" indent="0">
              <a:buFontTx/>
              <a:buNone/>
              <a:defRPr/>
            </a:lvl3pPr>
            <a:lvl4pPr marL="4859655" indent="0">
              <a:buFontTx/>
              <a:buNone/>
              <a:defRPr/>
            </a:lvl4pPr>
            <a:lvl5pPr marL="647954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160016" y="28519566"/>
            <a:ext cx="22492125" cy="9536536"/>
          </a:xfrm>
        </p:spPr>
        <p:txBody>
          <a:bodyPr anchor="t">
            <a:normAutofit/>
          </a:bodyPr>
          <a:lstStyle>
            <a:lvl1pPr marL="0" indent="0" algn="l">
              <a:buNone/>
              <a:defRPr sz="6380">
                <a:solidFill>
                  <a:schemeClr val="tx1">
                    <a:lumMod val="50000"/>
                    <a:lumOff val="50000"/>
                  </a:schemeClr>
                </a:solidFill>
              </a:defRPr>
            </a:lvl1pPr>
            <a:lvl2pPr marL="1619885" indent="0">
              <a:buNone/>
              <a:defRPr sz="6380">
                <a:solidFill>
                  <a:schemeClr val="tx1">
                    <a:tint val="75000"/>
                  </a:schemeClr>
                </a:solidFill>
              </a:defRPr>
            </a:lvl2pPr>
            <a:lvl3pPr marL="3239770" indent="0">
              <a:buNone/>
              <a:defRPr sz="5670">
                <a:solidFill>
                  <a:schemeClr val="tx1">
                    <a:tint val="75000"/>
                  </a:schemeClr>
                </a:solidFill>
              </a:defRPr>
            </a:lvl3pPr>
            <a:lvl4pPr marL="4859655" indent="0">
              <a:buNone/>
              <a:defRPr sz="4960">
                <a:solidFill>
                  <a:schemeClr val="tx1">
                    <a:tint val="75000"/>
                  </a:schemeClr>
                </a:solidFill>
              </a:defRPr>
            </a:lvl4pPr>
            <a:lvl5pPr marL="6479540" indent="0">
              <a:buNone/>
              <a:defRPr sz="4960">
                <a:solidFill>
                  <a:schemeClr val="tx1">
                    <a:tint val="75000"/>
                  </a:schemeClr>
                </a:solidFill>
              </a:defRPr>
            </a:lvl5pPr>
            <a:lvl6pPr marL="8100060" indent="0">
              <a:buNone/>
              <a:defRPr sz="4960">
                <a:solidFill>
                  <a:schemeClr val="tx1">
                    <a:tint val="75000"/>
                  </a:schemeClr>
                </a:solidFill>
              </a:defRPr>
            </a:lvl6pPr>
            <a:lvl7pPr marL="9719945" indent="0">
              <a:buNone/>
              <a:defRPr sz="4960">
                <a:solidFill>
                  <a:schemeClr val="tx1">
                    <a:tint val="75000"/>
                  </a:schemeClr>
                </a:solidFill>
              </a:defRPr>
            </a:lvl7pPr>
            <a:lvl8pPr marL="11340465" indent="0">
              <a:buNone/>
              <a:defRPr sz="4960">
                <a:solidFill>
                  <a:schemeClr val="tx1">
                    <a:tint val="75000"/>
                  </a:schemeClr>
                </a:solidFill>
              </a:defRPr>
            </a:lvl8pPr>
            <a:lvl9pPr marL="12960350" indent="0">
              <a:buNone/>
              <a:defRPr sz="496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7F45AC6-C491-4585-A584-9CE2AF7D5500}" type="datetime1">
              <a:rPr lang="en-US" smtClean="0"/>
              <a:t>9/26/2025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7F45AC6-C491-4585-A584-9CE2AF7D5500}" type="datetime1">
              <a:rPr lang="en-US" smtClean="0"/>
              <a:t>9/26/2025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179662" y="3840031"/>
            <a:ext cx="3468265" cy="33080248"/>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160018" y="3840031"/>
            <a:ext cx="18407754" cy="3308024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7F45AC6-C491-4585-A584-9CE2AF7D5500}" type="datetime1">
              <a:rPr lang="en-US" smtClean="0"/>
              <a:t>9/26/2025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12755"/>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7F45AC6-C491-4585-A584-9CE2AF7D5500}" type="datetime1">
              <a:rPr lang="en-US" smtClean="0"/>
              <a:t>9/26/2025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160016" y="17013469"/>
            <a:ext cx="22492125" cy="11506106"/>
          </a:xfrm>
        </p:spPr>
        <p:txBody>
          <a:bodyPr anchor="b"/>
          <a:lstStyle>
            <a:lvl1pPr algn="l">
              <a:defRPr sz="14175"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160016" y="28519565"/>
            <a:ext cx="22492125" cy="5419883"/>
          </a:xfrm>
        </p:spPr>
        <p:txBody>
          <a:bodyPr anchor="t"/>
          <a:lstStyle>
            <a:lvl1pPr marL="0" indent="0" algn="l">
              <a:buNone/>
              <a:defRPr sz="7085">
                <a:solidFill>
                  <a:schemeClr val="tx1">
                    <a:lumMod val="50000"/>
                    <a:lumOff val="50000"/>
                  </a:schemeClr>
                </a:solidFill>
              </a:defRPr>
            </a:lvl1pPr>
            <a:lvl2pPr marL="1619885" indent="0">
              <a:buNone/>
              <a:defRPr sz="6380">
                <a:solidFill>
                  <a:schemeClr val="tx1">
                    <a:tint val="75000"/>
                  </a:schemeClr>
                </a:solidFill>
              </a:defRPr>
            </a:lvl2pPr>
            <a:lvl3pPr marL="3239770" indent="0">
              <a:buNone/>
              <a:defRPr sz="5670">
                <a:solidFill>
                  <a:schemeClr val="tx1">
                    <a:tint val="75000"/>
                  </a:schemeClr>
                </a:solidFill>
              </a:defRPr>
            </a:lvl3pPr>
            <a:lvl4pPr marL="4859655" indent="0">
              <a:buNone/>
              <a:defRPr sz="4960">
                <a:solidFill>
                  <a:schemeClr val="tx1">
                    <a:tint val="75000"/>
                  </a:schemeClr>
                </a:solidFill>
              </a:defRPr>
            </a:lvl4pPr>
            <a:lvl5pPr marL="6479540" indent="0">
              <a:buNone/>
              <a:defRPr sz="4960">
                <a:solidFill>
                  <a:schemeClr val="tx1">
                    <a:tint val="75000"/>
                  </a:schemeClr>
                </a:solidFill>
              </a:defRPr>
            </a:lvl5pPr>
            <a:lvl6pPr marL="8100060" indent="0">
              <a:buNone/>
              <a:defRPr sz="4960">
                <a:solidFill>
                  <a:schemeClr val="tx1">
                    <a:tint val="75000"/>
                  </a:schemeClr>
                </a:solidFill>
              </a:defRPr>
            </a:lvl6pPr>
            <a:lvl7pPr marL="9719945" indent="0">
              <a:buNone/>
              <a:defRPr sz="4960">
                <a:solidFill>
                  <a:schemeClr val="tx1">
                    <a:tint val="75000"/>
                  </a:schemeClr>
                </a:solidFill>
              </a:defRPr>
            </a:lvl7pPr>
            <a:lvl8pPr marL="11340465" indent="0">
              <a:buNone/>
              <a:defRPr sz="4960">
                <a:solidFill>
                  <a:schemeClr val="tx1">
                    <a:tint val="75000"/>
                  </a:schemeClr>
                </a:solidFill>
              </a:defRPr>
            </a:lvl8pPr>
            <a:lvl9pPr marL="12960350" indent="0">
              <a:buNone/>
              <a:defRPr sz="496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7F45AC6-C491-4585-A584-9CE2AF7D5500}" type="datetime1">
              <a:rPr lang="en-US" smtClean="0"/>
              <a:t>9/26/2025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2160021" y="3840028"/>
            <a:ext cx="22492122" cy="8320061"/>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160023" y="13610108"/>
            <a:ext cx="10942226" cy="24445987"/>
          </a:xfrm>
        </p:spPr>
        <p:txBody>
          <a:bodyPr>
            <a:normAutofit/>
          </a:bodyPr>
          <a:lstStyle>
            <a:lvl1pPr>
              <a:defRPr sz="6380"/>
            </a:lvl1pPr>
            <a:lvl2pPr>
              <a:defRPr sz="5670"/>
            </a:lvl2pPr>
            <a:lvl3pPr>
              <a:defRPr sz="4960"/>
            </a:lvl3pPr>
            <a:lvl4pPr>
              <a:defRPr sz="4250"/>
            </a:lvl4pPr>
            <a:lvl5pPr>
              <a:defRPr sz="4250"/>
            </a:lvl5pPr>
            <a:lvl6pPr>
              <a:defRPr sz="4250"/>
            </a:lvl6pPr>
            <a:lvl7pPr>
              <a:defRPr sz="4250"/>
            </a:lvl7pPr>
            <a:lvl8pPr>
              <a:defRPr sz="4250"/>
            </a:lvl8pPr>
            <a:lvl9pPr>
              <a:defRPr sz="425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3709913" y="13610118"/>
            <a:ext cx="10942230" cy="24445993"/>
          </a:xfrm>
        </p:spPr>
        <p:txBody>
          <a:bodyPr>
            <a:normAutofit/>
          </a:bodyPr>
          <a:lstStyle>
            <a:lvl1pPr>
              <a:defRPr sz="6380"/>
            </a:lvl1pPr>
            <a:lvl2pPr>
              <a:defRPr sz="5670"/>
            </a:lvl2pPr>
            <a:lvl3pPr>
              <a:defRPr sz="4960"/>
            </a:lvl3pPr>
            <a:lvl4pPr>
              <a:defRPr sz="4250"/>
            </a:lvl4pPr>
            <a:lvl5pPr>
              <a:defRPr sz="4250"/>
            </a:lvl5pPr>
            <a:lvl6pPr>
              <a:defRPr sz="4250"/>
            </a:lvl6pPr>
            <a:lvl7pPr>
              <a:defRPr sz="4250"/>
            </a:lvl7pPr>
            <a:lvl8pPr>
              <a:defRPr sz="4250"/>
            </a:lvl8pPr>
            <a:lvl9pPr>
              <a:defRPr sz="425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67F45AC6-C491-4585-A584-9CE2AF7D5500}" type="datetime1">
              <a:rPr lang="en-US" smtClean="0"/>
              <a:t>9/26/2025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160020" y="3840028"/>
            <a:ext cx="22492118" cy="8320061"/>
          </a:xfrm>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2160018" y="13612591"/>
            <a:ext cx="10951308" cy="3630023"/>
          </a:xfrm>
        </p:spPr>
        <p:txBody>
          <a:bodyPr anchor="b">
            <a:noAutofit/>
          </a:bodyPr>
          <a:lstStyle>
            <a:lvl1pPr marL="0" indent="0">
              <a:buNone/>
              <a:defRPr sz="8505" b="0"/>
            </a:lvl1pPr>
            <a:lvl2pPr marL="1619885" indent="0">
              <a:buNone/>
              <a:defRPr sz="7085" b="1"/>
            </a:lvl2pPr>
            <a:lvl3pPr marL="3239770" indent="0">
              <a:buNone/>
              <a:defRPr sz="6380" b="1"/>
            </a:lvl3pPr>
            <a:lvl4pPr marL="4859655" indent="0">
              <a:buNone/>
              <a:defRPr sz="5670" b="1"/>
            </a:lvl4pPr>
            <a:lvl5pPr marL="6479540" indent="0">
              <a:buNone/>
              <a:defRPr sz="5670" b="1"/>
            </a:lvl5pPr>
            <a:lvl6pPr marL="8100060" indent="0">
              <a:buNone/>
              <a:defRPr sz="5670" b="1"/>
            </a:lvl6pPr>
            <a:lvl7pPr marL="9719945" indent="0">
              <a:buNone/>
              <a:defRPr sz="5670" b="1"/>
            </a:lvl7pPr>
            <a:lvl8pPr marL="11340465" indent="0">
              <a:buNone/>
              <a:defRPr sz="5670" b="1"/>
            </a:lvl8pPr>
            <a:lvl9pPr marL="12960350" indent="0">
              <a:buNone/>
              <a:defRPr sz="5670" b="1"/>
            </a:lvl9pPr>
          </a:lstStyle>
          <a:p>
            <a:pPr lvl="0"/>
            <a:r>
              <a:rPr lang="zh-CN" altLang="en-US"/>
              <a:t>单击此处编辑母版文本样式</a:t>
            </a:r>
          </a:p>
        </p:txBody>
      </p:sp>
      <p:sp>
        <p:nvSpPr>
          <p:cNvPr id="4" name="Content Placeholder 3"/>
          <p:cNvSpPr>
            <a:spLocks noGrp="1"/>
          </p:cNvSpPr>
          <p:nvPr>
            <p:ph sz="half" idx="2"/>
          </p:nvPr>
        </p:nvSpPr>
        <p:spPr>
          <a:xfrm>
            <a:off x="2160018" y="17242623"/>
            <a:ext cx="10951308" cy="2081348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3700828" y="13612591"/>
            <a:ext cx="10951308" cy="3630023"/>
          </a:xfrm>
        </p:spPr>
        <p:txBody>
          <a:bodyPr anchor="b">
            <a:noAutofit/>
          </a:bodyPr>
          <a:lstStyle>
            <a:lvl1pPr marL="0" indent="0">
              <a:buNone/>
              <a:defRPr sz="8505" b="0"/>
            </a:lvl1pPr>
            <a:lvl2pPr marL="1619885" indent="0">
              <a:buNone/>
              <a:defRPr sz="7085" b="1"/>
            </a:lvl2pPr>
            <a:lvl3pPr marL="3239770" indent="0">
              <a:buNone/>
              <a:defRPr sz="6380" b="1"/>
            </a:lvl3pPr>
            <a:lvl4pPr marL="4859655" indent="0">
              <a:buNone/>
              <a:defRPr sz="5670" b="1"/>
            </a:lvl4pPr>
            <a:lvl5pPr marL="6479540" indent="0">
              <a:buNone/>
              <a:defRPr sz="5670" b="1"/>
            </a:lvl5pPr>
            <a:lvl6pPr marL="8100060" indent="0">
              <a:buNone/>
              <a:defRPr sz="5670" b="1"/>
            </a:lvl6pPr>
            <a:lvl7pPr marL="9719945" indent="0">
              <a:buNone/>
              <a:defRPr sz="5670" b="1"/>
            </a:lvl7pPr>
            <a:lvl8pPr marL="11340465" indent="0">
              <a:buNone/>
              <a:defRPr sz="5670" b="1"/>
            </a:lvl8pPr>
            <a:lvl9pPr marL="12960350" indent="0">
              <a:buNone/>
              <a:defRPr sz="5670" b="1"/>
            </a:lvl9pPr>
          </a:lstStyle>
          <a:p>
            <a:pPr lvl="0"/>
            <a:r>
              <a:rPr lang="zh-CN" altLang="en-US"/>
              <a:t>单击此处编辑母版文本样式</a:t>
            </a:r>
          </a:p>
        </p:txBody>
      </p:sp>
      <p:sp>
        <p:nvSpPr>
          <p:cNvPr id="6" name="Content Placeholder 5"/>
          <p:cNvSpPr>
            <a:spLocks noGrp="1"/>
          </p:cNvSpPr>
          <p:nvPr>
            <p:ph sz="quarter" idx="4"/>
          </p:nvPr>
        </p:nvSpPr>
        <p:spPr>
          <a:xfrm>
            <a:off x="13700828" y="17242623"/>
            <a:ext cx="10951308" cy="2081348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67F45AC6-C491-4585-A584-9CE2AF7D5500}" type="datetime1">
              <a:rPr lang="en-US" smtClean="0"/>
              <a:t>9/26/2025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57153-B650-4DEB-B370-79DDCFDCE934}"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2160018" y="3840028"/>
            <a:ext cx="22492122" cy="8320061"/>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7F45AC6-C491-4585-A584-9CE2AF7D5500}" type="datetime1">
              <a:rPr lang="en-US" smtClean="0"/>
              <a:t>9/26/2025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F45AC6-C491-4585-A584-9CE2AF7D5500}" type="datetime1">
              <a:rPr lang="en-US" smtClean="0"/>
              <a:t>9/26/2025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57153-B650-4DEB-B370-79DDCFDCE934}"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160018" y="9440095"/>
            <a:ext cx="9886569" cy="8053388"/>
          </a:xfrm>
        </p:spPr>
        <p:txBody>
          <a:bodyPr anchor="b">
            <a:normAutofit/>
          </a:bodyPr>
          <a:lstStyle>
            <a:lvl1pPr>
              <a:defRPr sz="7085"/>
            </a:lvl1pPr>
          </a:lstStyle>
          <a:p>
            <a:r>
              <a:rPr lang="zh-CN" altLang="en-US"/>
              <a:t>单击此处编辑母版标题样式</a:t>
            </a:r>
            <a:endParaRPr lang="en-US" dirty="0"/>
          </a:p>
        </p:txBody>
      </p:sp>
      <p:sp>
        <p:nvSpPr>
          <p:cNvPr id="3" name="Content Placeholder 2"/>
          <p:cNvSpPr>
            <a:spLocks noGrp="1"/>
          </p:cNvSpPr>
          <p:nvPr>
            <p:ph idx="1"/>
          </p:nvPr>
        </p:nvSpPr>
        <p:spPr>
          <a:xfrm>
            <a:off x="12654251" y="3243649"/>
            <a:ext cx="11997887" cy="34812456"/>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160018" y="17493479"/>
            <a:ext cx="9886569" cy="16280112"/>
          </a:xfrm>
        </p:spPr>
        <p:txBody>
          <a:bodyPr>
            <a:normAutofit/>
          </a:bodyPr>
          <a:lstStyle>
            <a:lvl1pPr marL="0" indent="0">
              <a:buNone/>
              <a:defRPr sz="4960"/>
            </a:lvl1pPr>
            <a:lvl2pPr marL="1214755" indent="0">
              <a:buNone/>
              <a:defRPr sz="3720"/>
            </a:lvl2pPr>
            <a:lvl3pPr marL="2430145" indent="0">
              <a:buNone/>
              <a:defRPr sz="3190"/>
            </a:lvl3pPr>
            <a:lvl4pPr marL="3644900" indent="0">
              <a:buNone/>
              <a:defRPr sz="2655"/>
            </a:lvl4pPr>
            <a:lvl5pPr marL="4859655" indent="0">
              <a:buNone/>
              <a:defRPr sz="2655"/>
            </a:lvl5pPr>
            <a:lvl6pPr marL="6075045" indent="0">
              <a:buNone/>
              <a:defRPr sz="2655"/>
            </a:lvl6pPr>
            <a:lvl7pPr marL="7289800" indent="0">
              <a:buNone/>
              <a:defRPr sz="2655"/>
            </a:lvl7pPr>
            <a:lvl8pPr marL="8504555" indent="0">
              <a:buNone/>
              <a:defRPr sz="2655"/>
            </a:lvl8pPr>
            <a:lvl9pPr marL="9719945" indent="0">
              <a:buNone/>
              <a:defRPr sz="265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7F45AC6-C491-4585-A584-9CE2AF7D5500}" type="datetime1">
              <a:rPr lang="en-US" smtClean="0"/>
              <a:t>9/26/2025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160018" y="30240221"/>
            <a:ext cx="22492122" cy="3570029"/>
          </a:xfrm>
        </p:spPr>
        <p:txBody>
          <a:bodyPr anchor="b">
            <a:normAutofit/>
          </a:bodyPr>
          <a:lstStyle>
            <a:lvl1pPr algn="l">
              <a:defRPr sz="8505"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160018" y="3840028"/>
            <a:ext cx="22492122" cy="24225172"/>
          </a:xfrm>
        </p:spPr>
        <p:txBody>
          <a:bodyPr anchor="t">
            <a:normAutofit/>
          </a:bodyPr>
          <a:lstStyle>
            <a:lvl1pPr marL="0" indent="0" algn="ctr">
              <a:buNone/>
              <a:defRPr sz="5670"/>
            </a:lvl1pPr>
            <a:lvl2pPr marL="1619885" indent="0">
              <a:buNone/>
              <a:defRPr sz="5670"/>
            </a:lvl2pPr>
            <a:lvl3pPr marL="3239770" indent="0">
              <a:buNone/>
              <a:defRPr sz="5670"/>
            </a:lvl3pPr>
            <a:lvl4pPr marL="4859655" indent="0">
              <a:buNone/>
              <a:defRPr sz="5670"/>
            </a:lvl4pPr>
            <a:lvl5pPr marL="6479540" indent="0">
              <a:buNone/>
              <a:defRPr sz="5670"/>
            </a:lvl5pPr>
            <a:lvl6pPr marL="8100060" indent="0">
              <a:buNone/>
              <a:defRPr sz="5670"/>
            </a:lvl6pPr>
            <a:lvl7pPr marL="9719945" indent="0">
              <a:buNone/>
              <a:defRPr sz="5670"/>
            </a:lvl7pPr>
            <a:lvl8pPr marL="11340465" indent="0">
              <a:buNone/>
              <a:defRPr sz="5670"/>
            </a:lvl8pPr>
            <a:lvl9pPr marL="12960350" indent="0">
              <a:buNone/>
              <a:defRPr sz="5670"/>
            </a:lvl9pPr>
          </a:lstStyle>
          <a:p>
            <a:r>
              <a:rPr lang="zh-CN" altLang="en-US"/>
              <a:t>单击图标添加图片</a:t>
            </a:r>
            <a:endParaRPr lang="en-US" dirty="0"/>
          </a:p>
        </p:txBody>
      </p:sp>
      <p:sp>
        <p:nvSpPr>
          <p:cNvPr id="4" name="Text Placeholder 3"/>
          <p:cNvSpPr>
            <a:spLocks noGrp="1"/>
          </p:cNvSpPr>
          <p:nvPr>
            <p:ph type="body" sz="half" idx="2"/>
          </p:nvPr>
        </p:nvSpPr>
        <p:spPr>
          <a:xfrm>
            <a:off x="2160018" y="33810251"/>
            <a:ext cx="22492122" cy="4245851"/>
          </a:xfrm>
        </p:spPr>
        <p:txBody>
          <a:bodyPr>
            <a:normAutofit/>
          </a:bodyPr>
          <a:lstStyle>
            <a:lvl1pPr marL="0" indent="0">
              <a:buNone/>
              <a:defRPr sz="4250"/>
            </a:lvl1pPr>
            <a:lvl2pPr marL="1619885" indent="0">
              <a:buNone/>
              <a:defRPr sz="4250"/>
            </a:lvl2pPr>
            <a:lvl3pPr marL="3239770" indent="0">
              <a:buNone/>
              <a:defRPr sz="3545"/>
            </a:lvl3pPr>
            <a:lvl4pPr marL="4859655" indent="0">
              <a:buNone/>
              <a:defRPr sz="3190"/>
            </a:lvl4pPr>
            <a:lvl5pPr marL="6479540" indent="0">
              <a:buNone/>
              <a:defRPr sz="3190"/>
            </a:lvl5pPr>
            <a:lvl6pPr marL="8100060" indent="0">
              <a:buNone/>
              <a:defRPr sz="3190"/>
            </a:lvl6pPr>
            <a:lvl7pPr marL="9719945" indent="0">
              <a:buNone/>
              <a:defRPr sz="3190"/>
            </a:lvl7pPr>
            <a:lvl8pPr marL="11340465" indent="0">
              <a:buNone/>
              <a:defRPr sz="3190"/>
            </a:lvl8pPr>
            <a:lvl9pPr marL="12960350" indent="0">
              <a:buNone/>
              <a:defRPr sz="319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7F45AC6-C491-4585-A584-9CE2AF7D5500}" type="datetime1">
              <a:rPr lang="en-US" smtClean="0"/>
              <a:t>9/26/2025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30000" y="-53340"/>
            <a:ext cx="32497113" cy="43306994"/>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2160020" y="3840028"/>
            <a:ext cx="22492118" cy="8320061"/>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160018" y="13610118"/>
            <a:ext cx="22492122" cy="2444599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9152678" y="38056111"/>
            <a:ext cx="2424113" cy="2300017"/>
          </a:xfrm>
          <a:prstGeom prst="rect">
            <a:avLst/>
          </a:prstGeom>
        </p:spPr>
        <p:txBody>
          <a:bodyPr vert="horz" lIns="91440" tIns="45720" rIns="91440" bIns="45720" rtlCol="0" anchor="ctr"/>
          <a:lstStyle>
            <a:lvl1pPr algn="r">
              <a:defRPr sz="3190">
                <a:solidFill>
                  <a:schemeClr val="tx1">
                    <a:tint val="75000"/>
                  </a:schemeClr>
                </a:solidFill>
              </a:defRPr>
            </a:lvl1pPr>
          </a:lstStyle>
          <a:p>
            <a:fld id="{67F45AC6-C491-4585-A584-9CE2AF7D5500}" type="datetime1">
              <a:rPr lang="en-US" smtClean="0"/>
              <a:t>9/26/2025</a:t>
            </a:fld>
            <a:endParaRPr lang="en-US"/>
          </a:p>
        </p:txBody>
      </p:sp>
      <p:sp>
        <p:nvSpPr>
          <p:cNvPr id="5" name="Footer Placeholder 4"/>
          <p:cNvSpPr>
            <a:spLocks noGrp="1"/>
          </p:cNvSpPr>
          <p:nvPr>
            <p:ph type="ftr" sz="quarter" idx="3"/>
          </p:nvPr>
        </p:nvSpPr>
        <p:spPr>
          <a:xfrm>
            <a:off x="2160020" y="38056111"/>
            <a:ext cx="16380775" cy="2300017"/>
          </a:xfrm>
          <a:prstGeom prst="rect">
            <a:avLst/>
          </a:prstGeom>
        </p:spPr>
        <p:txBody>
          <a:bodyPr vert="horz" lIns="91440" tIns="45720" rIns="91440" bIns="45720" rtlCol="0" anchor="ctr"/>
          <a:lstStyle>
            <a:lvl1pPr algn="l">
              <a:defRPr sz="319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2835691" y="38056111"/>
            <a:ext cx="1816452" cy="2300017"/>
          </a:xfrm>
          <a:prstGeom prst="rect">
            <a:avLst/>
          </a:prstGeom>
        </p:spPr>
        <p:txBody>
          <a:bodyPr vert="horz" lIns="91440" tIns="45720" rIns="91440" bIns="45720" rtlCol="0" anchor="ctr"/>
          <a:lstStyle>
            <a:lvl1pPr algn="r">
              <a:defRPr sz="3190">
                <a:solidFill>
                  <a:schemeClr val="accent1"/>
                </a:solidFill>
              </a:defRPr>
            </a:lvl1pPr>
          </a:lstStyle>
          <a:p>
            <a:fld id="{CC057153-B650-4DEB-B370-79DDCFDCE93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l" defTabSz="1619885" rtl="0" eaLnBrk="1" latinLnBrk="0" hangingPunct="1">
        <a:spcBef>
          <a:spcPct val="0"/>
        </a:spcBef>
        <a:buNone/>
        <a:defRPr sz="12755"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214755" indent="-1214755" algn="l" defTabSz="1619885" rtl="0" eaLnBrk="1" latinLnBrk="0" hangingPunct="1">
        <a:spcBef>
          <a:spcPts val="3545"/>
        </a:spcBef>
        <a:spcAft>
          <a:spcPts val="0"/>
        </a:spcAft>
        <a:buClr>
          <a:schemeClr val="accent1"/>
        </a:buClr>
        <a:buSzPct val="80000"/>
        <a:buFont typeface="Wingdings 3" panose="05040102010807070707" charset="2"/>
        <a:buChar char=""/>
        <a:defRPr sz="6380" kern="1200">
          <a:solidFill>
            <a:schemeClr val="tx1">
              <a:lumMod val="75000"/>
              <a:lumOff val="25000"/>
            </a:schemeClr>
          </a:solidFill>
          <a:latin typeface="+mn-lt"/>
          <a:ea typeface="+mn-ea"/>
          <a:cs typeface="+mn-cs"/>
        </a:defRPr>
      </a:lvl1pPr>
      <a:lvl2pPr marL="2632710" indent="-1012190" algn="l" defTabSz="1619885" rtl="0" eaLnBrk="1" latinLnBrk="0" hangingPunct="1">
        <a:spcBef>
          <a:spcPts val="3545"/>
        </a:spcBef>
        <a:spcAft>
          <a:spcPts val="0"/>
        </a:spcAft>
        <a:buClr>
          <a:schemeClr val="accent1"/>
        </a:buClr>
        <a:buSzPct val="80000"/>
        <a:buFont typeface="Wingdings 3" panose="05040102010807070707" charset="2"/>
        <a:buChar char=""/>
        <a:defRPr sz="5670" kern="1200">
          <a:solidFill>
            <a:schemeClr val="tx1">
              <a:lumMod val="75000"/>
              <a:lumOff val="25000"/>
            </a:schemeClr>
          </a:solidFill>
          <a:latin typeface="+mn-lt"/>
          <a:ea typeface="+mn-ea"/>
          <a:cs typeface="+mn-cs"/>
        </a:defRPr>
      </a:lvl2pPr>
      <a:lvl3pPr marL="4050030" indent="-810260" algn="l" defTabSz="1619885" rtl="0" eaLnBrk="1" latinLnBrk="0" hangingPunct="1">
        <a:spcBef>
          <a:spcPts val="3545"/>
        </a:spcBef>
        <a:spcAft>
          <a:spcPts val="0"/>
        </a:spcAft>
        <a:buClr>
          <a:schemeClr val="accent1"/>
        </a:buClr>
        <a:buSzPct val="80000"/>
        <a:buFont typeface="Wingdings 3" panose="05040102010807070707" charset="2"/>
        <a:buChar char=""/>
        <a:defRPr sz="4960" kern="1200">
          <a:solidFill>
            <a:schemeClr val="tx1">
              <a:lumMod val="75000"/>
              <a:lumOff val="25000"/>
            </a:schemeClr>
          </a:solidFill>
          <a:latin typeface="+mn-lt"/>
          <a:ea typeface="+mn-ea"/>
          <a:cs typeface="+mn-cs"/>
        </a:defRPr>
      </a:lvl3pPr>
      <a:lvl4pPr marL="5669915" indent="-810260" algn="l" defTabSz="1619885" rtl="0" eaLnBrk="1" latinLnBrk="0" hangingPunct="1">
        <a:spcBef>
          <a:spcPts val="3545"/>
        </a:spcBef>
        <a:spcAft>
          <a:spcPts val="0"/>
        </a:spcAft>
        <a:buClr>
          <a:schemeClr val="accent1"/>
        </a:buClr>
        <a:buSzPct val="80000"/>
        <a:buFont typeface="Wingdings 3" panose="05040102010807070707" charset="2"/>
        <a:buChar char=""/>
        <a:defRPr sz="4250" kern="1200">
          <a:solidFill>
            <a:schemeClr val="tx1">
              <a:lumMod val="75000"/>
              <a:lumOff val="25000"/>
            </a:schemeClr>
          </a:solidFill>
          <a:latin typeface="+mn-lt"/>
          <a:ea typeface="+mn-ea"/>
          <a:cs typeface="+mn-cs"/>
        </a:defRPr>
      </a:lvl4pPr>
      <a:lvl5pPr marL="7289800" indent="-810260" algn="l" defTabSz="1619885" rtl="0" eaLnBrk="1" latinLnBrk="0" hangingPunct="1">
        <a:spcBef>
          <a:spcPts val="3545"/>
        </a:spcBef>
        <a:spcAft>
          <a:spcPts val="0"/>
        </a:spcAft>
        <a:buClr>
          <a:schemeClr val="accent1"/>
        </a:buClr>
        <a:buSzPct val="80000"/>
        <a:buFont typeface="Wingdings 3" panose="05040102010807070707" charset="2"/>
        <a:buChar char=""/>
        <a:defRPr sz="4250" kern="1200">
          <a:solidFill>
            <a:schemeClr val="tx1">
              <a:lumMod val="75000"/>
              <a:lumOff val="25000"/>
            </a:schemeClr>
          </a:solidFill>
          <a:latin typeface="+mn-lt"/>
          <a:ea typeface="+mn-ea"/>
          <a:cs typeface="+mn-cs"/>
        </a:defRPr>
      </a:lvl5pPr>
      <a:lvl6pPr marL="8909685" indent="-810260" algn="l" defTabSz="1619885" rtl="0" eaLnBrk="1" latinLnBrk="0" hangingPunct="1">
        <a:spcBef>
          <a:spcPts val="3545"/>
        </a:spcBef>
        <a:spcAft>
          <a:spcPts val="0"/>
        </a:spcAft>
        <a:buClr>
          <a:schemeClr val="accent1"/>
        </a:buClr>
        <a:buSzPct val="80000"/>
        <a:buFont typeface="Wingdings 3" panose="05040102010807070707" charset="2"/>
        <a:buChar char=""/>
        <a:defRPr sz="4250" kern="1200">
          <a:solidFill>
            <a:schemeClr val="tx1">
              <a:lumMod val="75000"/>
              <a:lumOff val="25000"/>
            </a:schemeClr>
          </a:solidFill>
          <a:latin typeface="+mn-lt"/>
          <a:ea typeface="+mn-ea"/>
          <a:cs typeface="+mn-cs"/>
        </a:defRPr>
      </a:lvl6pPr>
      <a:lvl7pPr marL="10530205" indent="-810260" algn="l" defTabSz="1619885" rtl="0" eaLnBrk="1" latinLnBrk="0" hangingPunct="1">
        <a:spcBef>
          <a:spcPts val="3545"/>
        </a:spcBef>
        <a:spcAft>
          <a:spcPts val="0"/>
        </a:spcAft>
        <a:buClr>
          <a:schemeClr val="accent1"/>
        </a:buClr>
        <a:buSzPct val="80000"/>
        <a:buFont typeface="Wingdings 3" panose="05040102010807070707" charset="2"/>
        <a:buChar char=""/>
        <a:defRPr sz="4250" kern="1200">
          <a:solidFill>
            <a:schemeClr val="tx1">
              <a:lumMod val="75000"/>
              <a:lumOff val="25000"/>
            </a:schemeClr>
          </a:solidFill>
          <a:latin typeface="+mn-lt"/>
          <a:ea typeface="+mn-ea"/>
          <a:cs typeface="+mn-cs"/>
        </a:defRPr>
      </a:lvl7pPr>
      <a:lvl8pPr marL="12150090" indent="-810260" algn="l" defTabSz="1619885" rtl="0" eaLnBrk="1" latinLnBrk="0" hangingPunct="1">
        <a:spcBef>
          <a:spcPts val="3545"/>
        </a:spcBef>
        <a:spcAft>
          <a:spcPts val="0"/>
        </a:spcAft>
        <a:buClr>
          <a:schemeClr val="accent1"/>
        </a:buClr>
        <a:buSzPct val="80000"/>
        <a:buFont typeface="Wingdings 3" panose="05040102010807070707" charset="2"/>
        <a:buChar char=""/>
        <a:defRPr sz="4250" kern="1200">
          <a:solidFill>
            <a:schemeClr val="tx1">
              <a:lumMod val="75000"/>
              <a:lumOff val="25000"/>
            </a:schemeClr>
          </a:solidFill>
          <a:latin typeface="+mn-lt"/>
          <a:ea typeface="+mn-ea"/>
          <a:cs typeface="+mn-cs"/>
        </a:defRPr>
      </a:lvl8pPr>
      <a:lvl9pPr marL="13769975" indent="-810260" algn="l" defTabSz="1619885" rtl="0" eaLnBrk="1" latinLnBrk="0" hangingPunct="1">
        <a:spcBef>
          <a:spcPts val="3545"/>
        </a:spcBef>
        <a:spcAft>
          <a:spcPts val="0"/>
        </a:spcAft>
        <a:buClr>
          <a:schemeClr val="accent1"/>
        </a:buClr>
        <a:buSzPct val="80000"/>
        <a:buFont typeface="Wingdings 3" panose="05040102010807070707" charset="2"/>
        <a:buChar char=""/>
        <a:defRPr sz="4250" kern="1200">
          <a:solidFill>
            <a:schemeClr val="tx1">
              <a:lumMod val="75000"/>
              <a:lumOff val="25000"/>
            </a:schemeClr>
          </a:solidFill>
          <a:latin typeface="+mn-lt"/>
          <a:ea typeface="+mn-ea"/>
          <a:cs typeface="+mn-cs"/>
        </a:defRPr>
      </a:lvl9pPr>
    </p:bodyStyle>
    <p:otherStyle>
      <a:defPPr>
        <a:defRPr lang="en-US"/>
      </a:defPPr>
      <a:lvl1pPr marL="0" algn="l" defTabSz="1619885" rtl="0" eaLnBrk="1" latinLnBrk="0" hangingPunct="1">
        <a:defRPr sz="6380" kern="1200">
          <a:solidFill>
            <a:schemeClr val="tx1"/>
          </a:solidFill>
          <a:latin typeface="+mn-lt"/>
          <a:ea typeface="+mn-ea"/>
          <a:cs typeface="+mn-cs"/>
        </a:defRPr>
      </a:lvl1pPr>
      <a:lvl2pPr marL="1619885" algn="l" defTabSz="1619885" rtl="0" eaLnBrk="1" latinLnBrk="0" hangingPunct="1">
        <a:defRPr sz="6380" kern="1200">
          <a:solidFill>
            <a:schemeClr val="tx1"/>
          </a:solidFill>
          <a:latin typeface="+mn-lt"/>
          <a:ea typeface="+mn-ea"/>
          <a:cs typeface="+mn-cs"/>
        </a:defRPr>
      </a:lvl2pPr>
      <a:lvl3pPr marL="3239770" algn="l" defTabSz="1619885" rtl="0" eaLnBrk="1" latinLnBrk="0" hangingPunct="1">
        <a:defRPr sz="6380" kern="1200">
          <a:solidFill>
            <a:schemeClr val="tx1"/>
          </a:solidFill>
          <a:latin typeface="+mn-lt"/>
          <a:ea typeface="+mn-ea"/>
          <a:cs typeface="+mn-cs"/>
        </a:defRPr>
      </a:lvl3pPr>
      <a:lvl4pPr marL="4859655" algn="l" defTabSz="1619885" rtl="0" eaLnBrk="1" latinLnBrk="0" hangingPunct="1">
        <a:defRPr sz="6380" kern="1200">
          <a:solidFill>
            <a:schemeClr val="tx1"/>
          </a:solidFill>
          <a:latin typeface="+mn-lt"/>
          <a:ea typeface="+mn-ea"/>
          <a:cs typeface="+mn-cs"/>
        </a:defRPr>
      </a:lvl4pPr>
      <a:lvl5pPr marL="6479540" algn="l" defTabSz="1619885" rtl="0" eaLnBrk="1" latinLnBrk="0" hangingPunct="1">
        <a:defRPr sz="6380" kern="1200">
          <a:solidFill>
            <a:schemeClr val="tx1"/>
          </a:solidFill>
          <a:latin typeface="+mn-lt"/>
          <a:ea typeface="+mn-ea"/>
          <a:cs typeface="+mn-cs"/>
        </a:defRPr>
      </a:lvl5pPr>
      <a:lvl6pPr marL="8100060" algn="l" defTabSz="1619885" rtl="0" eaLnBrk="1" latinLnBrk="0" hangingPunct="1">
        <a:defRPr sz="6380" kern="1200">
          <a:solidFill>
            <a:schemeClr val="tx1"/>
          </a:solidFill>
          <a:latin typeface="+mn-lt"/>
          <a:ea typeface="+mn-ea"/>
          <a:cs typeface="+mn-cs"/>
        </a:defRPr>
      </a:lvl6pPr>
      <a:lvl7pPr marL="9719945" algn="l" defTabSz="1619885" rtl="0" eaLnBrk="1" latinLnBrk="0" hangingPunct="1">
        <a:defRPr sz="6380" kern="1200">
          <a:solidFill>
            <a:schemeClr val="tx1"/>
          </a:solidFill>
          <a:latin typeface="+mn-lt"/>
          <a:ea typeface="+mn-ea"/>
          <a:cs typeface="+mn-cs"/>
        </a:defRPr>
      </a:lvl7pPr>
      <a:lvl8pPr marL="11340465" algn="l" defTabSz="1619885" rtl="0" eaLnBrk="1" latinLnBrk="0" hangingPunct="1">
        <a:defRPr sz="6380" kern="1200">
          <a:solidFill>
            <a:schemeClr val="tx1"/>
          </a:solidFill>
          <a:latin typeface="+mn-lt"/>
          <a:ea typeface="+mn-ea"/>
          <a:cs typeface="+mn-cs"/>
        </a:defRPr>
      </a:lvl8pPr>
      <a:lvl9pPr marL="12960350" algn="l" defTabSz="1619885" rtl="0" eaLnBrk="1" latinLnBrk="0" hangingPunct="1">
        <a:defRPr sz="63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rgbClr val="FFFFFF"/>
            </a:gs>
            <a:gs pos="78000">
              <a:schemeClr val="bg1"/>
            </a:gs>
            <a:gs pos="100000">
              <a:srgbClr val="1D1D6C"/>
            </a:gs>
            <a:gs pos="24000">
              <a:schemeClr val="bg1"/>
            </a:gs>
            <a:gs pos="0">
              <a:srgbClr val="16134C"/>
            </a:gs>
          </a:gsLst>
          <a:lin ang="5400000" scaled="0"/>
        </a:gradFill>
        <a:effectLst/>
      </p:bgPr>
    </p:bg>
    <p:spTree>
      <p:nvGrpSpPr>
        <p:cNvPr id="1" name="">
          <a:extLst>
            <a:ext uri="{FF2B5EF4-FFF2-40B4-BE49-F238E27FC236}">
              <a16:creationId xmlns:a16="http://schemas.microsoft.com/office/drawing/2014/main" id="{11ADE01E-E5AA-4A04-A81A-C41AA160299B}"/>
            </a:ext>
          </a:extLst>
        </p:cNvPr>
        <p:cNvGrpSpPr/>
        <p:nvPr/>
      </p:nvGrpSpPr>
      <p:grpSpPr>
        <a:xfrm>
          <a:off x="0" y="0"/>
          <a:ext cx="0" cy="0"/>
          <a:chOff x="0" y="0"/>
          <a:chExt cx="0" cy="0"/>
        </a:xfrm>
      </p:grpSpPr>
      <p:sp>
        <p:nvSpPr>
          <p:cNvPr id="62" name="矩形: 圆角 61">
            <a:extLst>
              <a:ext uri="{FF2B5EF4-FFF2-40B4-BE49-F238E27FC236}">
                <a16:creationId xmlns:a16="http://schemas.microsoft.com/office/drawing/2014/main" id="{1FB9F637-1C5A-3B77-5654-06681CD95777}"/>
              </a:ext>
            </a:extLst>
          </p:cNvPr>
          <p:cNvSpPr/>
          <p:nvPr/>
        </p:nvSpPr>
        <p:spPr>
          <a:xfrm>
            <a:off x="17097980" y="37638415"/>
            <a:ext cx="14356830" cy="5255274"/>
          </a:xfrm>
          <a:prstGeom prst="roundRect">
            <a:avLst>
              <a:gd name="adj" fmla="val 5013"/>
            </a:avLst>
          </a:prstGeom>
          <a:noFill/>
          <a:ln w="57150">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a:ea typeface="华文新魏" panose="02010800040101010101" pitchFamily="2" charset="-122"/>
              <a:cs typeface="+mn-cs"/>
            </a:endParaRPr>
          </a:p>
        </p:txBody>
      </p:sp>
      <p:sp>
        <p:nvSpPr>
          <p:cNvPr id="58" name="矩形: 圆角 57">
            <a:extLst>
              <a:ext uri="{FF2B5EF4-FFF2-40B4-BE49-F238E27FC236}">
                <a16:creationId xmlns:a16="http://schemas.microsoft.com/office/drawing/2014/main" id="{7C8918DD-78E8-7076-47F0-4AF077D6E8B1}"/>
              </a:ext>
            </a:extLst>
          </p:cNvPr>
          <p:cNvSpPr/>
          <p:nvPr/>
        </p:nvSpPr>
        <p:spPr>
          <a:xfrm>
            <a:off x="595806" y="37096507"/>
            <a:ext cx="15844344" cy="5700745"/>
          </a:xfrm>
          <a:prstGeom prst="roundRect">
            <a:avLst>
              <a:gd name="adj" fmla="val 5013"/>
            </a:avLst>
          </a:prstGeom>
          <a:noFill/>
          <a:ln w="57150">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a:ea typeface="华文新魏" panose="02010800040101010101" pitchFamily="2" charset="-122"/>
              <a:cs typeface="+mn-cs"/>
            </a:endParaRPr>
          </a:p>
        </p:txBody>
      </p:sp>
      <p:sp>
        <p:nvSpPr>
          <p:cNvPr id="57" name="矩形: 圆角 56">
            <a:extLst>
              <a:ext uri="{FF2B5EF4-FFF2-40B4-BE49-F238E27FC236}">
                <a16:creationId xmlns:a16="http://schemas.microsoft.com/office/drawing/2014/main" id="{36EFE37F-C7E5-D606-093F-49686450E8FC}"/>
              </a:ext>
            </a:extLst>
          </p:cNvPr>
          <p:cNvSpPr/>
          <p:nvPr/>
        </p:nvSpPr>
        <p:spPr>
          <a:xfrm>
            <a:off x="17097980" y="26473734"/>
            <a:ext cx="14653290" cy="9734345"/>
          </a:xfrm>
          <a:prstGeom prst="roundRect">
            <a:avLst>
              <a:gd name="adj" fmla="val 5013"/>
            </a:avLst>
          </a:prstGeom>
          <a:noFill/>
          <a:ln w="57150">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a:ea typeface="华文新魏" panose="02010800040101010101" pitchFamily="2" charset="-122"/>
              <a:cs typeface="+mn-cs"/>
            </a:endParaRPr>
          </a:p>
        </p:txBody>
      </p:sp>
      <p:sp>
        <p:nvSpPr>
          <p:cNvPr id="24" name="矩形: 圆角 23">
            <a:extLst>
              <a:ext uri="{FF2B5EF4-FFF2-40B4-BE49-F238E27FC236}">
                <a16:creationId xmlns:a16="http://schemas.microsoft.com/office/drawing/2014/main" id="{9D1F5204-9ABA-E836-AB98-E0858C9583BC}"/>
              </a:ext>
            </a:extLst>
          </p:cNvPr>
          <p:cNvSpPr/>
          <p:nvPr/>
        </p:nvSpPr>
        <p:spPr>
          <a:xfrm>
            <a:off x="648018" y="16783706"/>
            <a:ext cx="15792132" cy="19480704"/>
          </a:xfrm>
          <a:prstGeom prst="roundRect">
            <a:avLst>
              <a:gd name="adj" fmla="val 5013"/>
            </a:avLst>
          </a:prstGeom>
          <a:noFill/>
          <a:ln w="57150">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a:ea typeface="华文新魏" panose="02010800040101010101" pitchFamily="2" charset="-122"/>
              <a:cs typeface="+mn-cs"/>
            </a:endParaRPr>
          </a:p>
        </p:txBody>
      </p:sp>
      <p:pic>
        <p:nvPicPr>
          <p:cNvPr id="5" name="图片 4" descr="图片包含 应用程序&#10;&#10;AI 生成的内容可能不正确。">
            <a:extLst>
              <a:ext uri="{FF2B5EF4-FFF2-40B4-BE49-F238E27FC236}">
                <a16:creationId xmlns:a16="http://schemas.microsoft.com/office/drawing/2014/main" id="{166BF287-0155-36CA-F601-9CC259B134A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4132" b="69271" l="18457" r="41211">
                        <a14:foregroundMark x1="19238" y1="28993" x2="26855" y2="59722"/>
                        <a14:foregroundMark x1="27051" y1="28472" x2="28809" y2="46875"/>
                        <a14:foregroundMark x1="28809" y1="46875" x2="24316" y2="40104"/>
                        <a14:foregroundMark x1="19922" y1="28819" x2="28906" y2="28819"/>
                        <a14:foregroundMark x1="28906" y1="28819" x2="37109" y2="28472"/>
                        <a14:foregroundMark x1="37109" y1="28472" x2="39648" y2="41493"/>
                        <a14:foregroundMark x1="39648" y1="41493" x2="37891" y2="54167"/>
                        <a14:foregroundMark x1="37891" y1="54167" x2="29395" y2="64063"/>
                        <a14:foregroundMark x1="29395" y1="64063" x2="22070" y2="47743"/>
                        <a14:foregroundMark x1="22070" y1="47743" x2="28516" y2="54861"/>
                        <a14:foregroundMark x1="28516" y1="54861" x2="30273" y2="43750"/>
                        <a14:foregroundMark x1="30273" y1="43750" x2="30566" y2="44097"/>
                        <a14:foregroundMark x1="24707" y1="38715" x2="31348" y2="41319"/>
                        <a14:foregroundMark x1="31348" y1="41319" x2="36426" y2="38542"/>
                        <a14:foregroundMark x1="27832" y1="67535" x2="31836" y2="69271"/>
                        <a14:foregroundMark x1="30469" y1="33681" x2="33301" y2="47396"/>
                        <a14:foregroundMark x1="33301" y1="47396" x2="28613" y2="58160"/>
                        <a14:foregroundMark x1="28613" y1="58160" x2="32324" y2="53646"/>
                        <a14:foregroundMark x1="36426" y1="42535" x2="32910" y2="34201"/>
                        <a14:foregroundMark x1="34766" y1="53299" x2="34570" y2="51215"/>
                      </a14:backgroundRemoval>
                    </a14:imgEffect>
                  </a14:imgLayer>
                </a14:imgProps>
              </a:ext>
              <a:ext uri="{28A0092B-C50C-407E-A947-70E740481C1C}">
                <a14:useLocalDpi xmlns:a14="http://schemas.microsoft.com/office/drawing/2010/main" val="0"/>
              </a:ext>
            </a:extLst>
          </a:blip>
          <a:srcRect l="15669" t="18702" r="55888" b="25414"/>
          <a:stretch>
            <a:fillRect/>
          </a:stretch>
        </p:blipFill>
        <p:spPr>
          <a:xfrm>
            <a:off x="1158240" y="988060"/>
            <a:ext cx="2171700" cy="2400300"/>
          </a:xfrm>
          <a:prstGeom prst="rect">
            <a:avLst/>
          </a:prstGeom>
          <a:effectLst/>
        </p:spPr>
      </p:pic>
      <p:sp>
        <p:nvSpPr>
          <p:cNvPr id="6" name="文本框 5">
            <a:extLst>
              <a:ext uri="{FF2B5EF4-FFF2-40B4-BE49-F238E27FC236}">
                <a16:creationId xmlns:a16="http://schemas.microsoft.com/office/drawing/2014/main" id="{1019CC1C-4D5F-BA8A-4B7A-D87DD763434E}"/>
              </a:ext>
            </a:extLst>
          </p:cNvPr>
          <p:cNvSpPr txBox="1"/>
          <p:nvPr/>
        </p:nvSpPr>
        <p:spPr>
          <a:xfrm>
            <a:off x="3888715" y="626157"/>
            <a:ext cx="25012015" cy="331724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prstClr val="white"/>
                </a:solidFill>
                <a:effectLst/>
                <a:uLnTx/>
                <a:uFillTx/>
                <a:latin typeface="Times New Roman" panose="02020603050405020304" charset="0"/>
                <a:ea typeface="华文新魏" panose="02010800040101010101" pitchFamily="2" charset="-122"/>
                <a:cs typeface="Times New Roman" panose="02020603050405020304" charset="0"/>
              </a:rPr>
              <a:t>UFP exposure during commuting in Auckland: evaluating route and personal mitigation</a:t>
            </a:r>
          </a:p>
        </p:txBody>
      </p:sp>
      <p:cxnSp>
        <p:nvCxnSpPr>
          <p:cNvPr id="2" name="直接连接符 1">
            <a:extLst>
              <a:ext uri="{FF2B5EF4-FFF2-40B4-BE49-F238E27FC236}">
                <a16:creationId xmlns:a16="http://schemas.microsoft.com/office/drawing/2014/main" id="{0EC5CBC5-D719-B514-9C78-598DBC1BF1E1}"/>
              </a:ext>
            </a:extLst>
          </p:cNvPr>
          <p:cNvCxnSpPr/>
          <p:nvPr/>
        </p:nvCxnSpPr>
        <p:spPr>
          <a:xfrm flipV="1">
            <a:off x="3004820" y="4789679"/>
            <a:ext cx="27660600" cy="19050"/>
          </a:xfrm>
          <a:prstGeom prst="line">
            <a:avLst/>
          </a:prstGeom>
        </p:spPr>
        <p:style>
          <a:lnRef idx="2">
            <a:schemeClr val="accent1"/>
          </a:lnRef>
          <a:fillRef idx="0">
            <a:srgbClr val="FFFFFF"/>
          </a:fillRef>
          <a:effectRef idx="0">
            <a:srgbClr val="FFFFFF"/>
          </a:effectRef>
          <a:fontRef idx="minor">
            <a:schemeClr val="tx1"/>
          </a:fontRef>
        </p:style>
      </p:cxnSp>
      <p:sp>
        <p:nvSpPr>
          <p:cNvPr id="10" name="文本框 9">
            <a:extLst>
              <a:ext uri="{FF2B5EF4-FFF2-40B4-BE49-F238E27FC236}">
                <a16:creationId xmlns:a16="http://schemas.microsoft.com/office/drawing/2014/main" id="{51DE6C01-CAD0-4A2A-D741-C8A1200549C4}"/>
              </a:ext>
            </a:extLst>
          </p:cNvPr>
          <p:cNvSpPr txBox="1"/>
          <p:nvPr/>
        </p:nvSpPr>
        <p:spPr>
          <a:xfrm>
            <a:off x="14462919" y="4761501"/>
            <a:ext cx="3473450" cy="10147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prstClr val="black"/>
                </a:solidFill>
                <a:effectLst/>
                <a:uLnTx/>
                <a:uFillTx/>
                <a:latin typeface="Trebuchet MS"/>
                <a:ea typeface="华文新魏" panose="02010800040101010101" pitchFamily="2" charset="-122"/>
                <a:cs typeface="+mn-cs"/>
              </a:rPr>
              <a:t>Abstract</a:t>
            </a:r>
          </a:p>
        </p:txBody>
      </p:sp>
      <p:sp>
        <p:nvSpPr>
          <p:cNvPr id="8" name="文本框 7">
            <a:extLst>
              <a:ext uri="{FF2B5EF4-FFF2-40B4-BE49-F238E27FC236}">
                <a16:creationId xmlns:a16="http://schemas.microsoft.com/office/drawing/2014/main" id="{DBDB9312-7381-D069-D5AE-CB740152E943}"/>
              </a:ext>
            </a:extLst>
          </p:cNvPr>
          <p:cNvSpPr txBox="1"/>
          <p:nvPr/>
        </p:nvSpPr>
        <p:spPr>
          <a:xfrm>
            <a:off x="4224820" y="3844352"/>
            <a:ext cx="25502235" cy="926465"/>
          </a:xfrm>
          <a:prstGeom prst="rect">
            <a:avLst/>
          </a:prstGeom>
          <a:noFill/>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Trebuchet MS"/>
                <a:ea typeface="华文新魏" panose="02010800040101010101" pitchFamily="2" charset="-122"/>
                <a:cs typeface="+mn-cs"/>
              </a:rPr>
              <a:t>Chang </a:t>
            </a:r>
            <a:r>
              <a:rPr kumimoji="0" lang="en-US" altLang="zh-CN" sz="3600" b="0" i="0" u="none" strike="noStrike" kern="1200" cap="none" spc="0" normalizeH="0" baseline="0" noProof="0" dirty="0" err="1">
                <a:ln>
                  <a:noFill/>
                </a:ln>
                <a:solidFill>
                  <a:prstClr val="white"/>
                </a:solidFill>
                <a:effectLst/>
                <a:uLnTx/>
                <a:uFillTx/>
                <a:latin typeface="Trebuchet MS"/>
                <a:ea typeface="华文新魏" panose="02010800040101010101" pitchFamily="2" charset="-122"/>
                <a:cs typeface="+mn-cs"/>
              </a:rPr>
              <a:t>liu</a:t>
            </a:r>
            <a:r>
              <a:rPr kumimoji="0" lang="en-US" altLang="zh-CN" sz="3600" b="0" i="0" u="none" strike="noStrike" kern="1200" cap="none" spc="0" normalizeH="0" baseline="30000" noProof="0" dirty="0" err="1">
                <a:ln>
                  <a:noFill/>
                </a:ln>
                <a:solidFill>
                  <a:prstClr val="white"/>
                </a:solidFill>
                <a:effectLst/>
                <a:uLnTx/>
                <a:uFillTx/>
                <a:latin typeface="Trebuchet MS"/>
                <a:ea typeface="华文新魏" panose="02010800040101010101" pitchFamily="2" charset="-122"/>
                <a:cs typeface="+mn-cs"/>
              </a:rPr>
              <a:t>1</a:t>
            </a:r>
            <a:r>
              <a:rPr kumimoji="0" lang="en-US" altLang="zh-CN" sz="3600" b="0" i="0" u="none" strike="noStrike" kern="1200" cap="none" spc="0" normalizeH="0" baseline="0" noProof="0" dirty="0">
                <a:ln>
                  <a:noFill/>
                </a:ln>
                <a:solidFill>
                  <a:prstClr val="white"/>
                </a:solidFill>
                <a:effectLst/>
                <a:uLnTx/>
                <a:uFillTx/>
                <a:latin typeface="Trebuchet MS"/>
                <a:ea typeface="华文新魏" panose="02010800040101010101" pitchFamily="2" charset="-122"/>
                <a:cs typeface="+mn-cs"/>
              </a:rPr>
              <a:t>, </a:t>
            </a:r>
            <a:r>
              <a:rPr kumimoji="0" lang="en-US" altLang="zh-CN" sz="3600" b="0" i="0" u="none" strike="noStrike" kern="1200" cap="none" spc="0" normalizeH="0" baseline="0" noProof="0" dirty="0" err="1">
                <a:ln>
                  <a:noFill/>
                </a:ln>
                <a:solidFill>
                  <a:prstClr val="white"/>
                </a:solidFill>
                <a:effectLst/>
                <a:uLnTx/>
                <a:uFillTx/>
                <a:latin typeface="Trebuchet MS"/>
                <a:ea typeface="华文新魏" panose="02010800040101010101" pitchFamily="2" charset="-122"/>
                <a:cs typeface="+mn-cs"/>
              </a:rPr>
              <a:t>Xinquan</a:t>
            </a:r>
            <a:r>
              <a:rPr kumimoji="0" lang="en-US" altLang="zh-CN" sz="3600" b="0" i="0" u="none" strike="noStrike" kern="1200" cap="none" spc="0" normalizeH="0" baseline="0" noProof="0" dirty="0">
                <a:ln>
                  <a:noFill/>
                </a:ln>
                <a:solidFill>
                  <a:prstClr val="white"/>
                </a:solidFill>
                <a:effectLst/>
                <a:uLnTx/>
                <a:uFillTx/>
                <a:latin typeface="Trebuchet MS"/>
                <a:ea typeface="华文新魏" panose="02010800040101010101" pitchFamily="2" charset="-122"/>
                <a:cs typeface="+mn-cs"/>
              </a:rPr>
              <a:t> </a:t>
            </a:r>
            <a:r>
              <a:rPr kumimoji="0" lang="en-US" altLang="zh-CN" sz="3600" b="0" i="0" u="none" strike="noStrike" kern="1200" cap="none" spc="0" normalizeH="0" baseline="0" noProof="0" dirty="0" err="1">
                <a:ln>
                  <a:noFill/>
                </a:ln>
                <a:solidFill>
                  <a:prstClr val="white"/>
                </a:solidFill>
                <a:effectLst/>
                <a:uLnTx/>
                <a:uFillTx/>
                <a:latin typeface="Trebuchet MS"/>
                <a:ea typeface="华文新魏" panose="02010800040101010101" pitchFamily="2" charset="-122"/>
                <a:cs typeface="+mn-cs"/>
              </a:rPr>
              <a:t>Jin</a:t>
            </a:r>
            <a:r>
              <a:rPr kumimoji="0" lang="en-US" altLang="zh-CN" sz="3600" b="0" i="0" u="none" strike="noStrike" kern="1200" cap="none" spc="0" normalizeH="0" baseline="30000" noProof="0" dirty="0" err="1">
                <a:ln>
                  <a:noFill/>
                </a:ln>
                <a:solidFill>
                  <a:prstClr val="white"/>
                </a:solidFill>
                <a:effectLst/>
                <a:uLnTx/>
                <a:uFillTx/>
                <a:latin typeface="Trebuchet MS"/>
                <a:ea typeface="华文新魏" panose="02010800040101010101" pitchFamily="2" charset="-122"/>
                <a:cs typeface="+mn-cs"/>
              </a:rPr>
              <a:t>1</a:t>
            </a:r>
            <a:r>
              <a:rPr kumimoji="0" lang="en-US" altLang="zh-CN" sz="3600" b="0" i="0" u="none" strike="noStrike" kern="1200" cap="none" spc="0" normalizeH="0" baseline="30000" noProof="0" dirty="0">
                <a:ln>
                  <a:noFill/>
                </a:ln>
                <a:solidFill>
                  <a:prstClr val="white"/>
                </a:solidFill>
                <a:effectLst/>
                <a:uLnTx/>
                <a:uFillTx/>
                <a:latin typeface="Trebuchet MS"/>
                <a:ea typeface="华文新魏" panose="02010800040101010101" pitchFamily="2" charset="-122"/>
                <a:cs typeface="+mn-cs"/>
              </a:rPr>
              <a:t>   </a:t>
            </a:r>
            <a:r>
              <a:rPr kumimoji="0" lang="en-US" altLang="zh-CN" sz="3600" b="0" i="0" u="none" strike="noStrike" kern="1200" cap="none" spc="0" normalizeH="0" baseline="0" noProof="0" dirty="0">
                <a:ln>
                  <a:noFill/>
                </a:ln>
                <a:solidFill>
                  <a:prstClr val="white"/>
                </a:solidFill>
                <a:effectLst/>
                <a:uLnTx/>
                <a:uFillTx/>
                <a:latin typeface="Trebuchet MS"/>
                <a:ea typeface="华文新魏" panose="02010800040101010101" pitchFamily="2" charset="-122"/>
                <a:cs typeface="+mn-cs"/>
              </a:rPr>
              <a:t>The environmental science, university of Auckland, New  Zealand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3600" b="0" i="0" u="none" strike="noStrike" kern="1200" cap="none" spc="0" normalizeH="0" baseline="30000" noProof="0" dirty="0">
              <a:ln>
                <a:noFill/>
              </a:ln>
              <a:solidFill>
                <a:prstClr val="white"/>
              </a:solidFill>
              <a:effectLst/>
              <a:uLnTx/>
              <a:uFillTx/>
              <a:latin typeface="Trebuchet MS"/>
              <a:ea typeface="华文新魏" panose="02010800040101010101" pitchFamily="2" charset="-122"/>
              <a:cs typeface="+mn-cs"/>
            </a:endParaRPr>
          </a:p>
        </p:txBody>
      </p:sp>
      <p:cxnSp>
        <p:nvCxnSpPr>
          <p:cNvPr id="16" name="直接连接符 15">
            <a:extLst>
              <a:ext uri="{FF2B5EF4-FFF2-40B4-BE49-F238E27FC236}">
                <a16:creationId xmlns:a16="http://schemas.microsoft.com/office/drawing/2014/main" id="{97842777-B23F-922D-8E57-64805E43AB51}"/>
              </a:ext>
            </a:extLst>
          </p:cNvPr>
          <p:cNvCxnSpPr/>
          <p:nvPr/>
        </p:nvCxnSpPr>
        <p:spPr>
          <a:xfrm flipV="1">
            <a:off x="3101975" y="7723500"/>
            <a:ext cx="27563445" cy="92710"/>
          </a:xfrm>
          <a:prstGeom prst="line">
            <a:avLst/>
          </a:prstGeom>
        </p:spPr>
        <p:style>
          <a:lnRef idx="2">
            <a:schemeClr val="accent1"/>
          </a:lnRef>
          <a:fillRef idx="0">
            <a:srgbClr val="FFFFFF"/>
          </a:fillRef>
          <a:effectRef idx="0">
            <a:srgbClr val="FFFFFF"/>
          </a:effectRef>
          <a:fontRef idx="minor">
            <a:schemeClr val="tx1"/>
          </a:fontRef>
        </p:style>
      </p:cxnSp>
      <p:sp>
        <p:nvSpPr>
          <p:cNvPr id="33" name="流程图: 资料带 32">
            <a:extLst>
              <a:ext uri="{FF2B5EF4-FFF2-40B4-BE49-F238E27FC236}">
                <a16:creationId xmlns:a16="http://schemas.microsoft.com/office/drawing/2014/main" id="{99EB3FA3-4925-E1D6-F223-AAB9D7C17732}"/>
              </a:ext>
            </a:extLst>
          </p:cNvPr>
          <p:cNvSpPr/>
          <p:nvPr/>
        </p:nvSpPr>
        <p:spPr>
          <a:xfrm>
            <a:off x="648018" y="16271353"/>
            <a:ext cx="3513772" cy="2025650"/>
          </a:xfrm>
          <a:prstGeom prst="flowChartPunchedTape">
            <a:avLst/>
          </a:prstGeom>
          <a:solidFill>
            <a:srgbClr val="25519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prstClr val="white"/>
                </a:solidFill>
                <a:effectLst/>
                <a:uLnTx/>
                <a:uFillTx/>
                <a:latin typeface="Times New Roman" panose="02020603050405020304" charset="0"/>
                <a:ea typeface="华文新魏" panose="02010800040101010101" pitchFamily="2" charset="-122"/>
                <a:cs typeface="Times New Roman" panose="02020603050405020304" charset="0"/>
              </a:rPr>
              <a:t>Results</a:t>
            </a:r>
            <a:endParaRPr kumimoji="0" lang="en-US" altLang="zh-CN" sz="4400" b="0" i="0" u="none" strike="noStrike" kern="1200" cap="none" spc="0" normalizeH="0" baseline="0" noProof="0" dirty="0">
              <a:ln>
                <a:noFill/>
              </a:ln>
              <a:solidFill>
                <a:prstClr val="white"/>
              </a:solidFill>
              <a:effectLst/>
              <a:uLnTx/>
              <a:uFillTx/>
              <a:latin typeface="Trebuchet MS"/>
              <a:ea typeface="华文新魏" panose="02010800040101010101" pitchFamily="2" charset="-122"/>
              <a:cs typeface="+mn-cs"/>
            </a:endParaRPr>
          </a:p>
        </p:txBody>
      </p:sp>
      <p:sp>
        <p:nvSpPr>
          <p:cNvPr id="34" name="流程图: 资料带 33">
            <a:extLst>
              <a:ext uri="{FF2B5EF4-FFF2-40B4-BE49-F238E27FC236}">
                <a16:creationId xmlns:a16="http://schemas.microsoft.com/office/drawing/2014/main" id="{10F32595-91AF-A58A-E177-E9E5636ECF17}"/>
              </a:ext>
            </a:extLst>
          </p:cNvPr>
          <p:cNvSpPr/>
          <p:nvPr/>
        </p:nvSpPr>
        <p:spPr>
          <a:xfrm>
            <a:off x="17075102" y="25667640"/>
            <a:ext cx="4384040" cy="2346325"/>
          </a:xfrm>
          <a:prstGeom prst="flowChartPunchedTape">
            <a:avLst/>
          </a:prstGeom>
          <a:solidFill>
            <a:srgbClr val="25519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Trebuchet MS"/>
                <a:ea typeface="华文新魏" panose="02010800040101010101" pitchFamily="2" charset="-122"/>
                <a:cs typeface="+mn-cs"/>
              </a:rPr>
              <a:t>Discussion</a:t>
            </a:r>
          </a:p>
        </p:txBody>
      </p:sp>
      <p:sp>
        <p:nvSpPr>
          <p:cNvPr id="36" name="流程图: 资料带 35">
            <a:extLst>
              <a:ext uri="{FF2B5EF4-FFF2-40B4-BE49-F238E27FC236}">
                <a16:creationId xmlns:a16="http://schemas.microsoft.com/office/drawing/2014/main" id="{0BF48512-E7CB-016A-3C62-8EF03B927E60}"/>
              </a:ext>
            </a:extLst>
          </p:cNvPr>
          <p:cNvSpPr/>
          <p:nvPr/>
        </p:nvSpPr>
        <p:spPr>
          <a:xfrm>
            <a:off x="595806" y="36208080"/>
            <a:ext cx="3604518" cy="2007591"/>
          </a:xfrm>
          <a:prstGeom prst="flowChartPunchedTape">
            <a:avLst/>
          </a:prstGeom>
          <a:solidFill>
            <a:srgbClr val="25519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Trebuchet MS"/>
                <a:ea typeface="华文新魏" panose="02010800040101010101" pitchFamily="2" charset="-122"/>
                <a:cs typeface="+mn-cs"/>
              </a:rPr>
              <a:t>Conclusion</a:t>
            </a:r>
          </a:p>
        </p:txBody>
      </p:sp>
      <p:pic>
        <p:nvPicPr>
          <p:cNvPr id="4" name="图片 3" descr="地图&#10;&#10;AI 生成的内容可能不正确。">
            <a:extLst>
              <a:ext uri="{FF2B5EF4-FFF2-40B4-BE49-F238E27FC236}">
                <a16:creationId xmlns:a16="http://schemas.microsoft.com/office/drawing/2014/main" id="{78D99BE9-25E5-10CF-8A0E-C24F714C74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9150" y="17803471"/>
            <a:ext cx="8763425" cy="8675652"/>
          </a:xfrm>
          <a:prstGeom prst="rect">
            <a:avLst/>
          </a:prstGeom>
        </p:spPr>
      </p:pic>
      <p:pic>
        <p:nvPicPr>
          <p:cNvPr id="45" name="图片 44" descr="图形用户界面, 图示&#10;&#10;AI 生成的内容可能不正确。">
            <a:extLst>
              <a:ext uri="{FF2B5EF4-FFF2-40B4-BE49-F238E27FC236}">
                <a16:creationId xmlns:a16="http://schemas.microsoft.com/office/drawing/2014/main" id="{8F1677E3-1FE5-8473-3F6C-660621D60E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0590" y="28013965"/>
            <a:ext cx="10172317" cy="7629238"/>
          </a:xfrm>
          <a:prstGeom prst="rect">
            <a:avLst/>
          </a:prstGeom>
        </p:spPr>
      </p:pic>
      <p:grpSp>
        <p:nvGrpSpPr>
          <p:cNvPr id="53" name="组合 52">
            <a:extLst>
              <a:ext uri="{FF2B5EF4-FFF2-40B4-BE49-F238E27FC236}">
                <a16:creationId xmlns:a16="http://schemas.microsoft.com/office/drawing/2014/main" id="{CE057905-9202-42BE-7241-1085FED1EF3C}"/>
              </a:ext>
            </a:extLst>
          </p:cNvPr>
          <p:cNvGrpSpPr/>
          <p:nvPr/>
        </p:nvGrpSpPr>
        <p:grpSpPr>
          <a:xfrm>
            <a:off x="17784137" y="9905770"/>
            <a:ext cx="12598849" cy="6424968"/>
            <a:chOff x="4083160" y="17547854"/>
            <a:chExt cx="12185530" cy="6269733"/>
          </a:xfrm>
        </p:grpSpPr>
        <p:grpSp>
          <p:nvGrpSpPr>
            <p:cNvPr id="48" name="组合 47">
              <a:extLst>
                <a:ext uri="{FF2B5EF4-FFF2-40B4-BE49-F238E27FC236}">
                  <a16:creationId xmlns:a16="http://schemas.microsoft.com/office/drawing/2014/main" id="{1CFBE519-D0DD-E8EB-8E49-7927A5EF7910}"/>
                </a:ext>
              </a:extLst>
            </p:cNvPr>
            <p:cNvGrpSpPr/>
            <p:nvPr/>
          </p:nvGrpSpPr>
          <p:grpSpPr>
            <a:xfrm>
              <a:off x="4083160" y="18363373"/>
              <a:ext cx="12185530" cy="5454214"/>
              <a:chOff x="4968971" y="17633626"/>
              <a:chExt cx="12185530" cy="5454214"/>
            </a:xfrm>
          </p:grpSpPr>
          <p:grpSp>
            <p:nvGrpSpPr>
              <p:cNvPr id="21" name="组合 20">
                <a:extLst>
                  <a:ext uri="{FF2B5EF4-FFF2-40B4-BE49-F238E27FC236}">
                    <a16:creationId xmlns:a16="http://schemas.microsoft.com/office/drawing/2014/main" id="{71792037-C99E-A26D-34D9-5BC1369878BF}"/>
                  </a:ext>
                </a:extLst>
              </p:cNvPr>
              <p:cNvGrpSpPr/>
              <p:nvPr/>
            </p:nvGrpSpPr>
            <p:grpSpPr>
              <a:xfrm>
                <a:off x="4968971" y="17816458"/>
                <a:ext cx="6860636" cy="5271382"/>
                <a:chOff x="-807176" y="16177669"/>
                <a:chExt cx="9640958" cy="6342619"/>
              </a:xfrm>
            </p:grpSpPr>
            <p:pic>
              <p:nvPicPr>
                <p:cNvPr id="9" name="图片 8" descr="图示&#10;&#10;AI 生成的内容可能不正确。">
                  <a:extLst>
                    <a:ext uri="{FF2B5EF4-FFF2-40B4-BE49-F238E27FC236}">
                      <a16:creationId xmlns:a16="http://schemas.microsoft.com/office/drawing/2014/main" id="{D6025DDC-F3B4-5AEA-698F-3BC9ECE335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7515" y="16466562"/>
                  <a:ext cx="7315215" cy="5486411"/>
                </a:xfrm>
                <a:prstGeom prst="rect">
                  <a:avLst/>
                </a:prstGeom>
              </p:spPr>
            </p:pic>
            <p:pic>
              <p:nvPicPr>
                <p:cNvPr id="15" name="图片 14" descr="图表&#10;&#10;AI 生成的内容可能不正确。">
                  <a:extLst>
                    <a:ext uri="{FF2B5EF4-FFF2-40B4-BE49-F238E27FC236}">
                      <a16:creationId xmlns:a16="http://schemas.microsoft.com/office/drawing/2014/main" id="{E8186FE9-4F71-CD1E-63C3-89D39D0559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7176" y="16177669"/>
                  <a:ext cx="7315215" cy="5486412"/>
                </a:xfrm>
                <a:prstGeom prst="rect">
                  <a:avLst/>
                </a:prstGeom>
              </p:spPr>
            </p:pic>
            <p:pic>
              <p:nvPicPr>
                <p:cNvPr id="18" name="图片 17" descr="图表, 直方图&#10;&#10;AI 生成的内容可能不正确。">
                  <a:extLst>
                    <a:ext uri="{FF2B5EF4-FFF2-40B4-BE49-F238E27FC236}">
                      <a16:creationId xmlns:a16="http://schemas.microsoft.com/office/drawing/2014/main" id="{2B7D4D3D-848E-9F92-A15A-0335BFFC0D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18567" y="17033877"/>
                  <a:ext cx="7315215" cy="5486411"/>
                </a:xfrm>
                <a:prstGeom prst="rect">
                  <a:avLst/>
                </a:prstGeom>
              </p:spPr>
            </p:pic>
            <p:pic>
              <p:nvPicPr>
                <p:cNvPr id="20" name="图片 19" descr="图表, 直方图&#10;&#10;AI 生成的内容可能不正确。">
                  <a:extLst>
                    <a:ext uri="{FF2B5EF4-FFF2-40B4-BE49-F238E27FC236}">
                      <a16:creationId xmlns:a16="http://schemas.microsoft.com/office/drawing/2014/main" id="{4383D4E8-ABAC-9F23-2EF3-4429A88731C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2222" y="16755455"/>
                  <a:ext cx="7315215" cy="5486411"/>
                </a:xfrm>
                <a:prstGeom prst="rect">
                  <a:avLst/>
                </a:prstGeom>
              </p:spPr>
            </p:pic>
          </p:grpSp>
          <p:pic>
            <p:nvPicPr>
              <p:cNvPr id="29" name="图片 28" descr="地图&#10;&#10;AI 生成的内容可能不正确。">
                <a:extLst>
                  <a:ext uri="{FF2B5EF4-FFF2-40B4-BE49-F238E27FC236}">
                    <a16:creationId xmlns:a16="http://schemas.microsoft.com/office/drawing/2014/main" id="{01CEDD74-CD8A-CF1A-8F15-87F48DD918F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727390" y="17633626"/>
                <a:ext cx="5427111" cy="5239151"/>
              </a:xfrm>
              <a:prstGeom prst="rect">
                <a:avLst/>
              </a:prstGeom>
            </p:spPr>
          </p:pic>
        </p:grpSp>
        <p:sp>
          <p:nvSpPr>
            <p:cNvPr id="51" name="文本框 50">
              <a:extLst>
                <a:ext uri="{FF2B5EF4-FFF2-40B4-BE49-F238E27FC236}">
                  <a16:creationId xmlns:a16="http://schemas.microsoft.com/office/drawing/2014/main" id="{B22BAD3F-2456-BB1D-B6FA-A1A3659EE6B9}"/>
                </a:ext>
              </a:extLst>
            </p:cNvPr>
            <p:cNvSpPr txBox="1"/>
            <p:nvPr/>
          </p:nvSpPr>
          <p:spPr>
            <a:xfrm>
              <a:off x="4136733" y="17576351"/>
              <a:ext cx="5789311" cy="57064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Fig.1 The UFP concentration Spike</a:t>
              </a:r>
              <a:endPar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2" name="文本框 51">
              <a:extLst>
                <a:ext uri="{FF2B5EF4-FFF2-40B4-BE49-F238E27FC236}">
                  <a16:creationId xmlns:a16="http://schemas.microsoft.com/office/drawing/2014/main" id="{2367369D-9EE8-AFED-56FA-F695BBC49CF6}"/>
                </a:ext>
              </a:extLst>
            </p:cNvPr>
            <p:cNvSpPr txBox="1"/>
            <p:nvPr/>
          </p:nvSpPr>
          <p:spPr>
            <a:xfrm>
              <a:off x="11737516" y="17547854"/>
              <a:ext cx="3590079" cy="57064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Fig.2 The Bus station</a:t>
              </a:r>
              <a:endPar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grpSp>
      <p:sp>
        <p:nvSpPr>
          <p:cNvPr id="55" name="矩形: 圆角 54">
            <a:extLst>
              <a:ext uri="{FF2B5EF4-FFF2-40B4-BE49-F238E27FC236}">
                <a16:creationId xmlns:a16="http://schemas.microsoft.com/office/drawing/2014/main" id="{021D0EC8-06D7-C961-041E-0CF98C65FCAF}"/>
              </a:ext>
            </a:extLst>
          </p:cNvPr>
          <p:cNvSpPr/>
          <p:nvPr/>
        </p:nvSpPr>
        <p:spPr>
          <a:xfrm>
            <a:off x="17076290" y="8752501"/>
            <a:ext cx="14674980" cy="16511070"/>
          </a:xfrm>
          <a:prstGeom prst="roundRect">
            <a:avLst>
              <a:gd name="adj" fmla="val 5013"/>
            </a:avLst>
          </a:prstGeom>
          <a:noFill/>
          <a:ln w="57150">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rebuchet MS"/>
              <a:ea typeface="华文新魏" panose="02010800040101010101" pitchFamily="2" charset="-122"/>
              <a:cs typeface="+mn-cs"/>
            </a:endParaRPr>
          </a:p>
        </p:txBody>
      </p:sp>
      <p:sp>
        <p:nvSpPr>
          <p:cNvPr id="32" name="流程图: 资料带 31">
            <a:extLst>
              <a:ext uri="{FF2B5EF4-FFF2-40B4-BE49-F238E27FC236}">
                <a16:creationId xmlns:a16="http://schemas.microsoft.com/office/drawing/2014/main" id="{4E1579C9-047A-27A6-CC61-5EB75FB079FB}"/>
              </a:ext>
            </a:extLst>
          </p:cNvPr>
          <p:cNvSpPr/>
          <p:nvPr/>
        </p:nvSpPr>
        <p:spPr>
          <a:xfrm>
            <a:off x="17072209" y="7955502"/>
            <a:ext cx="3851450" cy="1685199"/>
          </a:xfrm>
          <a:prstGeom prst="flowChartPunchedTape">
            <a:avLst/>
          </a:prstGeom>
          <a:solidFill>
            <a:srgbClr val="25519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a:ln>
                  <a:noFill/>
                </a:ln>
                <a:solidFill>
                  <a:prstClr val="white"/>
                </a:solidFill>
                <a:effectLst/>
                <a:uLnTx/>
                <a:uFillTx/>
                <a:latin typeface="Times New Roman" panose="02020603050405020304" charset="0"/>
                <a:ea typeface="华文新魏" panose="02010800040101010101" pitchFamily="2" charset="-122"/>
                <a:cs typeface="Times New Roman" panose="02020603050405020304" charset="0"/>
              </a:rPr>
              <a:t>Methods</a:t>
            </a:r>
            <a:endParaRPr kumimoji="0" lang="en-US" altLang="zh-CN" sz="4400" b="0" i="0" u="none" strike="noStrike" kern="1200" cap="none" spc="0" normalizeH="0" baseline="0" noProof="0">
              <a:ln>
                <a:noFill/>
              </a:ln>
              <a:solidFill>
                <a:prstClr val="white"/>
              </a:solidFill>
              <a:effectLst/>
              <a:uLnTx/>
              <a:uFillTx/>
              <a:latin typeface="Trebuchet MS"/>
              <a:ea typeface="华文新魏" panose="02010800040101010101" pitchFamily="2" charset="-122"/>
              <a:cs typeface="+mn-cs"/>
            </a:endParaRPr>
          </a:p>
        </p:txBody>
      </p:sp>
      <p:sp>
        <p:nvSpPr>
          <p:cNvPr id="59" name="矩形: 圆角 58">
            <a:extLst>
              <a:ext uri="{FF2B5EF4-FFF2-40B4-BE49-F238E27FC236}">
                <a16:creationId xmlns:a16="http://schemas.microsoft.com/office/drawing/2014/main" id="{F8ACC9B6-8902-DF0A-2D01-171FD9164C03}"/>
              </a:ext>
            </a:extLst>
          </p:cNvPr>
          <p:cNvSpPr/>
          <p:nvPr/>
        </p:nvSpPr>
        <p:spPr>
          <a:xfrm>
            <a:off x="648018" y="8752500"/>
            <a:ext cx="15747548" cy="7548032"/>
          </a:xfrm>
          <a:prstGeom prst="roundRect">
            <a:avLst>
              <a:gd name="adj" fmla="val 5013"/>
            </a:avLst>
          </a:prstGeom>
          <a:noFill/>
          <a:ln w="57150">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a:ea typeface="华文新魏" panose="02010800040101010101" pitchFamily="2" charset="-122"/>
              <a:cs typeface="+mn-cs"/>
            </a:endParaRPr>
          </a:p>
        </p:txBody>
      </p:sp>
      <p:sp>
        <p:nvSpPr>
          <p:cNvPr id="31" name="流程图: 资料带 30">
            <a:extLst>
              <a:ext uri="{FF2B5EF4-FFF2-40B4-BE49-F238E27FC236}">
                <a16:creationId xmlns:a16="http://schemas.microsoft.com/office/drawing/2014/main" id="{48FEE19A-4F71-96D5-CE82-7337398AB84A}"/>
              </a:ext>
            </a:extLst>
          </p:cNvPr>
          <p:cNvSpPr/>
          <p:nvPr/>
        </p:nvSpPr>
        <p:spPr>
          <a:xfrm>
            <a:off x="648018" y="7897755"/>
            <a:ext cx="4419282" cy="1766346"/>
          </a:xfrm>
          <a:prstGeom prst="flowChartPunchedTape">
            <a:avLst/>
          </a:prstGeom>
          <a:solidFill>
            <a:srgbClr val="25519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prstClr val="white"/>
                </a:solidFill>
                <a:effectLst/>
                <a:uLnTx/>
                <a:uFillTx/>
                <a:latin typeface="Times New Roman" panose="02020603050405020304" charset="0"/>
                <a:ea typeface="华文新魏" panose="02010800040101010101" pitchFamily="2" charset="-122"/>
                <a:cs typeface="Times New Roman" panose="02020603050405020304" charset="0"/>
              </a:rPr>
              <a:t>Introduction</a:t>
            </a:r>
            <a:endParaRPr kumimoji="0" lang="en-US" altLang="zh-CN" sz="4400" b="0" i="0" u="none" strike="noStrike" kern="1200" cap="none" spc="0" normalizeH="0" baseline="0" noProof="0" dirty="0">
              <a:ln>
                <a:noFill/>
              </a:ln>
              <a:solidFill>
                <a:prstClr val="white"/>
              </a:solidFill>
              <a:effectLst/>
              <a:uLnTx/>
              <a:uFillTx/>
              <a:latin typeface="Trebuchet MS"/>
              <a:ea typeface="华文新魏" panose="02010800040101010101" pitchFamily="2" charset="-122"/>
              <a:cs typeface="+mn-cs"/>
            </a:endParaRPr>
          </a:p>
        </p:txBody>
      </p:sp>
      <p:sp>
        <p:nvSpPr>
          <p:cNvPr id="60" name="流程图: 资料带 59">
            <a:extLst>
              <a:ext uri="{FF2B5EF4-FFF2-40B4-BE49-F238E27FC236}">
                <a16:creationId xmlns:a16="http://schemas.microsoft.com/office/drawing/2014/main" id="{196E50A0-D986-4B51-6DCB-D08371B24E5A}"/>
              </a:ext>
            </a:extLst>
          </p:cNvPr>
          <p:cNvSpPr/>
          <p:nvPr/>
        </p:nvSpPr>
        <p:spPr>
          <a:xfrm>
            <a:off x="17072209" y="36323490"/>
            <a:ext cx="3344777" cy="1974768"/>
          </a:xfrm>
          <a:prstGeom prst="flowChartPunchedTape">
            <a:avLst/>
          </a:prstGeom>
          <a:solidFill>
            <a:srgbClr val="25519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Times New Roman" panose="02020603050405020304" charset="0"/>
                <a:ea typeface="华文新魏" panose="02010800040101010101" pitchFamily="2" charset="-122"/>
                <a:cs typeface="Times New Roman" panose="02020603050405020304" charset="0"/>
              </a:rPr>
              <a:t>Reference</a:t>
            </a:r>
          </a:p>
        </p:txBody>
      </p:sp>
      <p:sp>
        <p:nvSpPr>
          <p:cNvPr id="63" name="矩形 62">
            <a:extLst>
              <a:ext uri="{FF2B5EF4-FFF2-40B4-BE49-F238E27FC236}">
                <a16:creationId xmlns:a16="http://schemas.microsoft.com/office/drawing/2014/main" id="{9EB16E3A-C7DD-5825-FFAA-4591D2974A15}"/>
              </a:ext>
            </a:extLst>
          </p:cNvPr>
          <p:cNvSpPr/>
          <p:nvPr/>
        </p:nvSpPr>
        <p:spPr>
          <a:xfrm>
            <a:off x="6672461" y="17078414"/>
            <a:ext cx="9196804" cy="9621482"/>
          </a:xfrm>
          <a:prstGeom prst="rect">
            <a:avLst/>
          </a:prstGeom>
          <a:noFill/>
          <a:ln w="57150">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a:ea typeface="华文新魏" panose="02010800040101010101" pitchFamily="2" charset="-122"/>
              <a:cs typeface="+mn-cs"/>
            </a:endParaRPr>
          </a:p>
        </p:txBody>
      </p:sp>
      <p:sp>
        <p:nvSpPr>
          <p:cNvPr id="64" name="矩形 63">
            <a:extLst>
              <a:ext uri="{FF2B5EF4-FFF2-40B4-BE49-F238E27FC236}">
                <a16:creationId xmlns:a16="http://schemas.microsoft.com/office/drawing/2014/main" id="{6334E8C4-610A-9BF6-9576-E6B84823F4BD}"/>
              </a:ext>
            </a:extLst>
          </p:cNvPr>
          <p:cNvSpPr/>
          <p:nvPr/>
        </p:nvSpPr>
        <p:spPr>
          <a:xfrm>
            <a:off x="1426913" y="27401090"/>
            <a:ext cx="10172317" cy="8364635"/>
          </a:xfrm>
          <a:prstGeom prst="rect">
            <a:avLst/>
          </a:prstGeom>
          <a:noFill/>
          <a:ln w="57150">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a:ea typeface="华文新魏" panose="02010800040101010101" pitchFamily="2" charset="-122"/>
              <a:cs typeface="+mn-cs"/>
            </a:endParaRPr>
          </a:p>
        </p:txBody>
      </p:sp>
      <p:sp>
        <p:nvSpPr>
          <p:cNvPr id="65" name="矩形 64">
            <a:extLst>
              <a:ext uri="{FF2B5EF4-FFF2-40B4-BE49-F238E27FC236}">
                <a16:creationId xmlns:a16="http://schemas.microsoft.com/office/drawing/2014/main" id="{39847B76-DA7C-46F6-F0C1-5EDB06F68619}"/>
              </a:ext>
            </a:extLst>
          </p:cNvPr>
          <p:cNvSpPr/>
          <p:nvPr/>
        </p:nvSpPr>
        <p:spPr>
          <a:xfrm>
            <a:off x="17688029" y="9751420"/>
            <a:ext cx="13098384" cy="6982004"/>
          </a:xfrm>
          <a:prstGeom prst="rect">
            <a:avLst/>
          </a:prstGeom>
          <a:noFill/>
          <a:ln w="57150">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a:ea typeface="华文新魏" panose="02010800040101010101" pitchFamily="2" charset="-122"/>
              <a:cs typeface="+mn-cs"/>
            </a:endParaRPr>
          </a:p>
        </p:txBody>
      </p:sp>
      <p:sp>
        <p:nvSpPr>
          <p:cNvPr id="70" name="文本框 69">
            <a:extLst>
              <a:ext uri="{FF2B5EF4-FFF2-40B4-BE49-F238E27FC236}">
                <a16:creationId xmlns:a16="http://schemas.microsoft.com/office/drawing/2014/main" id="{69B2C765-E5F1-A05F-0000-FE6F33D1D1B8}"/>
              </a:ext>
            </a:extLst>
          </p:cNvPr>
          <p:cNvSpPr txBox="1"/>
          <p:nvPr/>
        </p:nvSpPr>
        <p:spPr>
          <a:xfrm>
            <a:off x="796108" y="10046911"/>
            <a:ext cx="15598615" cy="4664867"/>
          </a:xfrm>
          <a:prstGeom prst="rect">
            <a:avLst/>
          </a:prstGeom>
          <a:noFill/>
        </p:spPr>
        <p:txBody>
          <a:bodyPr wrap="square" rtlCol="0">
            <a:spAutoFit/>
          </a:bodyPr>
          <a:lstStyle/>
          <a:p>
            <a:pPr marL="0" marR="0" lvl="0" indent="0" algn="just" defTabSz="457200" rtl="0" eaLnBrk="1" fontAlgn="auto" latinLnBrk="0" hangingPunct="1">
              <a:lnSpc>
                <a:spcPts val="4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	Ultrafine particles (UFP) are extremely small, highly reactive, and capable of depositing in the alveoli and entering the bloodstream, where they are linked to adverse respiratory and cardiovascular outcomes (HEI Review Panel on Ultrafine Particles, 2013; </a:t>
            </a:r>
            <a:r>
              <a:rPr kumimoji="0" lang="en-US" altLang="zh-CN" sz="2800" b="0" i="0" u="none" strike="noStrike" kern="1200" cap="none" spc="0" normalizeH="0" baseline="0" noProof="0" dirty="0" err="1">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Ohlwein</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 et al., 2019). In urban environments, traffic emissions are a dominant source of UFP (Kumar et al., 2014). Commuter exposure is shaped by both spatial factors (e.g., number of bus stops) and temporal factors (e.g., traffic intensity, meteorological conditions between morning and evening peaks) (Velasco &amp; Tan, 2016).</a:t>
            </a:r>
          </a:p>
          <a:p>
            <a:pPr marL="0" marR="0" lvl="0" indent="0" algn="just" defTabSz="457200" rtl="0" eaLnBrk="1" fontAlgn="auto" latinLnBrk="0" hangingPunct="1">
              <a:lnSpc>
                <a:spcPts val="4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	To address this gap, we monitored UFP concentrations along three commuting routes with a shared origin point, using a P-Trak and GPS. Sampling was conducted during weekday morning (07:45–09:30) and evening (15:45–17:30) peaks from Monday to Thursday.</a:t>
            </a:r>
          </a:p>
        </p:txBody>
      </p:sp>
      <p:sp>
        <p:nvSpPr>
          <p:cNvPr id="72" name="文本框 71">
            <a:extLst>
              <a:ext uri="{FF2B5EF4-FFF2-40B4-BE49-F238E27FC236}">
                <a16:creationId xmlns:a16="http://schemas.microsoft.com/office/drawing/2014/main" id="{A9FD90A8-6251-C2DC-8CCB-879025E1AAC9}"/>
              </a:ext>
            </a:extLst>
          </p:cNvPr>
          <p:cNvSpPr txBox="1"/>
          <p:nvPr/>
        </p:nvSpPr>
        <p:spPr>
          <a:xfrm>
            <a:off x="1897752" y="14698285"/>
            <a:ext cx="16193728" cy="1307537"/>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altLang="zh-CN" sz="2800" b="0" i="0" u="none" strike="noStrike" kern="1200" cap="none" spc="0" normalizeH="0" baseline="0" noProof="0" dirty="0" err="1">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Q1</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 Do differences in bus stop density across routes correspond to variations in personal UFP exposure?</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altLang="zh-CN" sz="2800" b="0" i="0" u="none" strike="noStrike" kern="1200" cap="none" spc="0" normalizeH="0" baseline="0" noProof="0" dirty="0" err="1">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Q2</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 Do weekday morning and evening peaks exhibit consistent differences in UFP exposure?</a:t>
            </a:r>
          </a:p>
        </p:txBody>
      </p:sp>
      <p:pic>
        <p:nvPicPr>
          <p:cNvPr id="76" name="图形 75" descr="靶心 纯色填充">
            <a:extLst>
              <a:ext uri="{FF2B5EF4-FFF2-40B4-BE49-F238E27FC236}">
                <a16:creationId xmlns:a16="http://schemas.microsoft.com/office/drawing/2014/main" id="{B61B63A5-7CC0-213C-EC49-414D6AE8E9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0484" y="14969706"/>
            <a:ext cx="914400" cy="914400"/>
          </a:xfrm>
          <a:prstGeom prst="rect">
            <a:avLst/>
          </a:prstGeom>
        </p:spPr>
      </p:pic>
      <p:pic>
        <p:nvPicPr>
          <p:cNvPr id="79" name="图形 78" descr="带箭头的圆圈 纯色填充">
            <a:extLst>
              <a:ext uri="{FF2B5EF4-FFF2-40B4-BE49-F238E27FC236}">
                <a16:creationId xmlns:a16="http://schemas.microsoft.com/office/drawing/2014/main" id="{ABCBEE82-A650-5EF3-D2C3-422EEF170BE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304626" y="21796184"/>
            <a:ext cx="1929714" cy="1929714"/>
          </a:xfrm>
          <a:prstGeom prst="rect">
            <a:avLst/>
          </a:prstGeom>
        </p:spPr>
      </p:pic>
      <p:sp>
        <p:nvSpPr>
          <p:cNvPr id="81" name="文本框 80">
            <a:extLst>
              <a:ext uri="{FF2B5EF4-FFF2-40B4-BE49-F238E27FC236}">
                <a16:creationId xmlns:a16="http://schemas.microsoft.com/office/drawing/2014/main" id="{33B654E8-749B-4E31-F36B-FB5106FE0D7F}"/>
              </a:ext>
            </a:extLst>
          </p:cNvPr>
          <p:cNvSpPr txBox="1"/>
          <p:nvPr/>
        </p:nvSpPr>
        <p:spPr>
          <a:xfrm>
            <a:off x="22738812" y="17139025"/>
            <a:ext cx="8342870" cy="8463855"/>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3400" b="1"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Data preprocessing</a:t>
            </a:r>
          </a:p>
          <a:p>
            <a:pPr marL="914400" marR="0" lvl="1"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34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Raw UFP monitoring data were cleaned and standardized for temporal consistency.</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3400" b="1"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Temporal analysis</a:t>
            </a:r>
          </a:p>
          <a:p>
            <a:pPr marL="914400" marR="0" lvl="1"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34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Boxplots and line charts compared UFP concentrations across peak hours, routes, and daily patterns.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3400" b="1"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Peak extraction</a:t>
            </a:r>
          </a:p>
          <a:p>
            <a:pPr marL="914400" marR="0" lvl="1"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34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UFP spikes (&gt;50,000 pt/cc, 3-min resolution) were identified and extracted.</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3400" b="1"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Spatial analysis</a:t>
            </a:r>
          </a:p>
          <a:p>
            <a:pPr marL="914400" marR="0" lvl="1"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34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Spike events were mapped in ArcGIS Pro and overlaid with bus stops to highlight high-exposure zones.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34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86" name="文本框 85">
            <a:extLst>
              <a:ext uri="{FF2B5EF4-FFF2-40B4-BE49-F238E27FC236}">
                <a16:creationId xmlns:a16="http://schemas.microsoft.com/office/drawing/2014/main" id="{470900D0-1270-1A37-B806-510DB5641A73}"/>
              </a:ext>
            </a:extLst>
          </p:cNvPr>
          <p:cNvSpPr txBox="1"/>
          <p:nvPr/>
        </p:nvSpPr>
        <p:spPr>
          <a:xfrm>
            <a:off x="6722977" y="17197370"/>
            <a:ext cx="876342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err="1">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Fig.3</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 Spatial distribution of bus stops and UFP spike events</a:t>
            </a:r>
            <a:endPar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87" name="文本框 86">
            <a:extLst>
              <a:ext uri="{FF2B5EF4-FFF2-40B4-BE49-F238E27FC236}">
                <a16:creationId xmlns:a16="http://schemas.microsoft.com/office/drawing/2014/main" id="{593C2B7A-E84B-5D6B-D107-D76D712B506F}"/>
              </a:ext>
            </a:extLst>
          </p:cNvPr>
          <p:cNvSpPr txBox="1"/>
          <p:nvPr/>
        </p:nvSpPr>
        <p:spPr>
          <a:xfrm>
            <a:off x="1768009" y="27571610"/>
            <a:ext cx="9808904"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Fig.4</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 Comparison of UFP concentrations between morning and evening peaks</a:t>
            </a:r>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42CABEA4-8A80-72A3-7270-DCB3DC9BBE9F}"/>
              </a:ext>
            </a:extLst>
          </p:cNvPr>
          <p:cNvSpPr txBox="1"/>
          <p:nvPr/>
        </p:nvSpPr>
        <p:spPr>
          <a:xfrm>
            <a:off x="2966870" y="5855805"/>
            <a:ext cx="28216465" cy="212365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Trebuchet MS"/>
                <a:ea typeface="华文新魏" panose="02010800040101010101" pitchFamily="2" charset="-122"/>
                <a:cs typeface="+mn-cs"/>
              </a:rPr>
              <a:t>The study monitored UFP along three commuting routes in Auckland’s CBD using a P-Trak and GPS during weekday periods 07:45–09:30 and 15:45–17:30, extracting and mapping peaks ≥50,000 pt/cc. Results show that overall exposure (</a:t>
            </a:r>
            <a:r>
              <a:rPr kumimoji="0" lang="en-US" altLang="zh-CN" sz="2800" b="0" i="0" u="none" strike="noStrike" kern="1200" cap="none" spc="0" normalizeH="0" baseline="0" noProof="0" dirty="0" err="1">
                <a:ln>
                  <a:noFill/>
                </a:ln>
                <a:solidFill>
                  <a:prstClr val="black"/>
                </a:solidFill>
                <a:effectLst/>
                <a:uLnTx/>
                <a:uFillTx/>
                <a:latin typeface="Trebuchet MS"/>
                <a:ea typeface="华文新魏" panose="02010800040101010101" pitchFamily="2" charset="-122"/>
                <a:cs typeface="+mn-cs"/>
              </a:rPr>
              <a:t>Q1</a:t>
            </a:r>
            <a:r>
              <a:rPr kumimoji="0" lang="en-US" altLang="zh-CN" sz="2800" b="0" i="0" u="none" strike="noStrike" kern="1200" cap="none" spc="0" normalizeH="0" baseline="0" noProof="0" dirty="0">
                <a:ln>
                  <a:noFill/>
                </a:ln>
                <a:solidFill>
                  <a:prstClr val="black"/>
                </a:solidFill>
                <a:effectLst/>
                <a:uLnTx/>
                <a:uFillTx/>
                <a:latin typeface="Trebuchet MS"/>
                <a:ea typeface="华文新魏" panose="02010800040101010101" pitchFamily="2" charset="-122"/>
                <a:cs typeface="+mn-cs"/>
              </a:rPr>
              <a:t>/</a:t>
            </a:r>
            <a:r>
              <a:rPr kumimoji="0" lang="en-US" altLang="zh-CN" sz="2800" b="0" i="0" u="none" strike="noStrike" kern="1200" cap="none" spc="0" normalizeH="0" baseline="0" noProof="0" dirty="0" err="1">
                <a:ln>
                  <a:noFill/>
                </a:ln>
                <a:solidFill>
                  <a:prstClr val="black"/>
                </a:solidFill>
                <a:effectLst/>
                <a:uLnTx/>
                <a:uFillTx/>
                <a:latin typeface="Trebuchet MS"/>
                <a:ea typeface="华文新魏" panose="02010800040101010101" pitchFamily="2" charset="-122"/>
                <a:cs typeface="+mn-cs"/>
              </a:rPr>
              <a:t>Q2</a:t>
            </a:r>
            <a:r>
              <a:rPr kumimoji="0" lang="en-US" altLang="zh-CN" sz="2800" b="0" i="0" u="none" strike="noStrike" kern="1200" cap="none" spc="0" normalizeH="0" baseline="0" noProof="0" dirty="0">
                <a:ln>
                  <a:noFill/>
                </a:ln>
                <a:solidFill>
                  <a:prstClr val="black"/>
                </a:solidFill>
                <a:effectLst/>
                <a:uLnTx/>
                <a:uFillTx/>
                <a:latin typeface="Trebuchet MS"/>
                <a:ea typeface="华文新魏" panose="02010800040101010101" pitchFamily="2" charset="-122"/>
                <a:cs typeface="+mn-cs"/>
              </a:rPr>
              <a:t>/</a:t>
            </a:r>
            <a:r>
              <a:rPr kumimoji="0" lang="en-US" altLang="zh-CN" sz="2800" b="0" i="0" u="none" strike="noStrike" kern="1200" cap="none" spc="0" normalizeH="0" baseline="0" noProof="0" dirty="0" err="1">
                <a:ln>
                  <a:noFill/>
                </a:ln>
                <a:solidFill>
                  <a:prstClr val="black"/>
                </a:solidFill>
                <a:effectLst/>
                <a:uLnTx/>
                <a:uFillTx/>
                <a:latin typeface="Trebuchet MS"/>
                <a:ea typeface="华文新魏" panose="02010800040101010101" pitchFamily="2" charset="-122"/>
                <a:cs typeface="+mn-cs"/>
              </a:rPr>
              <a:t>Q3</a:t>
            </a:r>
            <a:r>
              <a:rPr kumimoji="0" lang="en-US" altLang="zh-CN" sz="2800" b="0" i="0" u="none" strike="noStrike" kern="1200" cap="none" spc="0" normalizeH="0" baseline="0" noProof="0" dirty="0">
                <a:ln>
                  <a:noFill/>
                </a:ln>
                <a:solidFill>
                  <a:prstClr val="black"/>
                </a:solidFill>
                <a:effectLst/>
                <a:uLnTx/>
                <a:uFillTx/>
                <a:latin typeface="Trebuchet MS"/>
                <a:ea typeface="华文新魏" panose="02010800040101010101" pitchFamily="2" charset="-122"/>
                <a:cs typeface="+mn-cs"/>
              </a:rPr>
              <a:t>) is higher in the morning peak than in the evening peak, and peaks cluster mainly along corridors with dense bus stops and intersections. Morning peaks are more dispersed, whereas evening peaks are more concentrated. Practically, traveling during the evening peak and keeping distance from near-source locations can reduce overall exposure.</a:t>
            </a:r>
            <a:endParaRPr kumimoji="0" lang="zh-CN" altLang="zh-CN" sz="2800" b="0" i="0" u="none" strike="noStrike" kern="1200" cap="none" spc="0" normalizeH="0" baseline="0" noProof="0" dirty="0">
              <a:ln>
                <a:noFill/>
              </a:ln>
              <a:solidFill>
                <a:prstClr val="black"/>
              </a:solidFill>
              <a:effectLst/>
              <a:uLnTx/>
              <a:uFillTx/>
              <a:latin typeface="Trebuchet MS"/>
              <a:ea typeface="华文新魏" panose="020108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Trebuchet MS"/>
              <a:ea typeface="华文新魏" panose="02010800040101010101" pitchFamily="2" charset="-122"/>
              <a:cs typeface="+mn-cs"/>
            </a:endParaRPr>
          </a:p>
        </p:txBody>
      </p:sp>
      <p:sp>
        <p:nvSpPr>
          <p:cNvPr id="11" name="文本框 10">
            <a:extLst>
              <a:ext uri="{FF2B5EF4-FFF2-40B4-BE49-F238E27FC236}">
                <a16:creationId xmlns:a16="http://schemas.microsoft.com/office/drawing/2014/main" id="{BF9309D2-4427-DECE-684F-BE9E5FB76295}"/>
              </a:ext>
            </a:extLst>
          </p:cNvPr>
          <p:cNvSpPr txBox="1"/>
          <p:nvPr/>
        </p:nvSpPr>
        <p:spPr>
          <a:xfrm>
            <a:off x="11666486" y="28607261"/>
            <a:ext cx="4622731" cy="6001643"/>
          </a:xfrm>
          <a:prstGeom prst="rect">
            <a:avLst/>
          </a:prstGeom>
          <a:noFill/>
        </p:spPr>
        <p:txBody>
          <a:bodyPr wrap="square" rtlCol="0">
            <a:spAutoFit/>
          </a:bodyPr>
          <a:lstStyle/>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Morning peaks</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 show overall higher exposure levels than evening peaks across </a:t>
            </a:r>
            <a:r>
              <a:rPr kumimoji="0" lang="en-US" altLang="zh-CN" sz="3200" b="0" i="0" u="none" strike="noStrike" kern="1200" cap="none" spc="0" normalizeH="0" baseline="0" noProof="0" dirty="0" err="1">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Q1</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 </a:t>
            </a:r>
            <a:r>
              <a:rPr kumimoji="0" lang="en-US" altLang="zh-CN" sz="3200" b="0" i="0" u="none" strike="noStrike" kern="1200" cap="none" spc="0" normalizeH="0" baseline="0" noProof="0" dirty="0" err="1">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Q2</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 (median), and </a:t>
            </a:r>
            <a:r>
              <a:rPr kumimoji="0" lang="en-US" altLang="zh-CN" sz="3200" b="0" i="0" u="none" strike="noStrike" kern="1200" cap="none" spc="0" normalizeH="0" baseline="0" noProof="0" dirty="0" err="1">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Q3</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In both morning peak and afternoon peak, many points exceed the whiskers, indicating </a:t>
            </a:r>
            <a:r>
              <a:rPr kumimoji="0"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multiple short-term high-exposure events</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 during commuting.</a:t>
            </a:r>
            <a:endPar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555760A3-35E7-5E34-B7C9-11FABA591F96}"/>
              </a:ext>
            </a:extLst>
          </p:cNvPr>
          <p:cNvSpPr txBox="1"/>
          <p:nvPr/>
        </p:nvSpPr>
        <p:spPr>
          <a:xfrm>
            <a:off x="853732" y="18433595"/>
            <a:ext cx="5602039" cy="8710077"/>
          </a:xfrm>
          <a:prstGeom prst="rect">
            <a:avLst/>
          </a:prstGeom>
          <a:noFill/>
        </p:spPr>
        <p:txBody>
          <a:bodyPr wrap="square" rtlCol="0">
            <a:spAutoFit/>
          </a:bodyPr>
          <a:lstStyle/>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Data from Monday and Wednesday are missing; figure shows afternoon UFP ≥ 50,000.</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Peaks cluster near bus stops and intersections at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Victoria Park</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Britomart</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 shows no major peaks; multiple clusters observed along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Customs St E</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Wellesley St × Hobson St</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 is the most densely peaked location.</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Additional peaks appear along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Symonds St</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 near the University of Auckland.</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Morning peaks</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 wider, more dispersed distribution.</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Evening peaks</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 concentrated near parking facilities and bus stops (e.g.,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Wilson Parking at the Waterfront</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 and on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Hobson St</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4C744028-3C75-CB3F-62E5-C22030B0E943}"/>
              </a:ext>
            </a:extLst>
          </p:cNvPr>
          <p:cNvSpPr txBox="1"/>
          <p:nvPr/>
        </p:nvSpPr>
        <p:spPr>
          <a:xfrm>
            <a:off x="17473321" y="28065337"/>
            <a:ext cx="13981489" cy="8279190"/>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1200"/>
              </a:spcBef>
              <a:spcAft>
                <a:spcPts val="0"/>
              </a:spcAft>
              <a:buClrTx/>
              <a:buSzTx/>
              <a:buFontTx/>
              <a:buNone/>
              <a:tabLst/>
              <a:defRPr/>
            </a:pPr>
            <a:r>
              <a:rPr kumimoji="0" lang="en-US" altLang="zh-CN" sz="3000" b="1" i="0" u="none" strike="noStrike" kern="1200" cap="none" spc="0" normalizeH="0" baseline="0" noProof="0" dirty="0" err="1">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Q1</a:t>
            </a:r>
            <a:r>
              <a:rPr kumimoji="0" lang="zh-CN" altLang="zh-CN" sz="3000" b="1"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a:t>
            </a:r>
            <a:r>
              <a:rPr kumimoji="0" lang="en-US" altLang="zh-CN" sz="30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UFP peaks are primarily clustered along corridors with dense bus stops and intersections, whereas Britomart—despite having many stops—shows no pronounced peaks. This indicates that “higher bus stop density → more peaks” holds to some extent but is not a sufficient condition; peaks are also jointly driven by factors such as bus dwelling/departures and vehicle merging at parking facility entrances/exits. Temporally, peak points are more dispersed during the morning rush but are more concentrated near bus stops and parking facilities in the evening, mainly because morning commuters originate from more dispersed locations, while evening pedestrian and traffic flows are more concentrated.</a:t>
            </a:r>
            <a:endParaRPr kumimoji="0" lang="zh-CN" altLang="zh-CN" sz="30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a:p>
            <a:pPr marL="0" marR="0" lvl="0" indent="0" algn="just" defTabSz="457200" rtl="0" eaLnBrk="1" fontAlgn="auto" latinLnBrk="0" hangingPunct="1">
              <a:lnSpc>
                <a:spcPct val="100000"/>
              </a:lnSpc>
              <a:spcBef>
                <a:spcPts val="1200"/>
              </a:spcBef>
              <a:spcAft>
                <a:spcPts val="0"/>
              </a:spcAft>
              <a:buClrTx/>
              <a:buSzTx/>
              <a:buFontTx/>
              <a:buNone/>
              <a:tabLst/>
              <a:defRPr/>
            </a:pPr>
            <a:r>
              <a:rPr kumimoji="0" lang="en-US" altLang="zh-CN" sz="3000" b="1" i="0" u="none" strike="noStrike" kern="1200" cap="none" spc="0" normalizeH="0" baseline="0" noProof="0" dirty="0" err="1">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Q2</a:t>
            </a:r>
            <a:r>
              <a:rPr kumimoji="0" lang="zh-CN" altLang="zh-CN" sz="30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a:t>
            </a:r>
            <a:r>
              <a:rPr kumimoji="0" lang="en-US" altLang="zh-CN" sz="30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Lower morning mixing-layer height together with higher emissions from vehicle cold starts leads to AM being higher than PM (Choi et al., 2016; Jeong et al., 2004). Short-term high exposures are mostly caused by vehicle acceleration or street-canyon recirculation (</a:t>
            </a:r>
            <a:r>
              <a:rPr kumimoji="0" lang="en-US" altLang="zh-CN" sz="3000" b="0" i="0" u="none" strike="noStrike" kern="1200" cap="none" spc="0" normalizeH="0" baseline="0" noProof="0" dirty="0" err="1">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Habilomatis</a:t>
            </a:r>
            <a:r>
              <a:rPr kumimoji="0" lang="en-US" altLang="zh-CN" sz="30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 &amp; </a:t>
            </a:r>
            <a:r>
              <a:rPr kumimoji="0" lang="en-US" altLang="zh-CN" sz="3000" b="0" i="0" u="none" strike="noStrike" kern="1200" cap="none" spc="0" normalizeH="0" baseline="0" noProof="0" dirty="0" err="1">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Chaloulakou</a:t>
            </a:r>
            <a:r>
              <a:rPr kumimoji="0" lang="en-US" altLang="zh-CN" sz="30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 2015; Tsang et al., 2008).</a:t>
            </a:r>
            <a:endParaRPr kumimoji="0" lang="zh-CN" altLang="zh-CN" sz="30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a:p>
            <a:pPr marL="0" marR="0" lvl="0" indent="0" algn="just" defTabSz="457200" rtl="0" eaLnBrk="1" fontAlgn="auto" latinLnBrk="0" hangingPunct="1">
              <a:lnSpc>
                <a:spcPct val="100000"/>
              </a:lnSpc>
              <a:spcBef>
                <a:spcPts val="1200"/>
              </a:spcBef>
              <a:spcAft>
                <a:spcPts val="0"/>
              </a:spcAft>
              <a:buClrTx/>
              <a:buSzTx/>
              <a:buFontTx/>
              <a:buNone/>
              <a:tabLst/>
              <a:defRPr/>
            </a:pPr>
            <a:r>
              <a:rPr kumimoji="0" lang="en-US" altLang="zh-CN" sz="30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Practical implications: To reduce peak exposure, keep your distance from near-source locations or minimize the time spent near them; choosing to travel during the evening peak can lower overall exposure levels.</a:t>
            </a:r>
            <a:endParaRPr kumimoji="0" lang="zh-CN" altLang="zh-CN" sz="30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6CE27A49-C660-345C-B0D8-DB99AF9D34A1}"/>
              </a:ext>
            </a:extLst>
          </p:cNvPr>
          <p:cNvSpPr txBox="1"/>
          <p:nvPr/>
        </p:nvSpPr>
        <p:spPr>
          <a:xfrm>
            <a:off x="781338" y="37963673"/>
            <a:ext cx="15446128" cy="4708981"/>
          </a:xfrm>
          <a:prstGeom prst="rect">
            <a:avLst/>
          </a:prstGeom>
          <a:noFill/>
        </p:spPr>
        <p:txBody>
          <a:bodyPr wrap="square" rtlCol="0">
            <a:spAutoFit/>
          </a:bodyPr>
          <a:lstStyle/>
          <a:p>
            <a:pPr algn="just"/>
            <a:r>
              <a:rPr lang="en-US" altLang="zh-CN" sz="3000" dirty="0">
                <a:latin typeface="Times New Roman" panose="02020603050405020304" pitchFamily="18" charset="0"/>
                <a:cs typeface="Times New Roman" panose="02020603050405020304" pitchFamily="18" charset="0"/>
              </a:rPr>
              <a:t>Based on mobile monitoring along three commuting routes in Auckland’s CBD, we find that overall exposure levels are higher in the morning peak than in the evening peak; UFP peaks cluster mainly along corridors with dense bus stops and intersections—indicating that higher bus stop density is associated with more peaks but is not a sufficient condition—and evening peaks are more spatially concentrated than morning peaks. Key limitations include:</a:t>
            </a:r>
          </a:p>
          <a:p>
            <a:pPr marL="457200" indent="-457200" algn="just">
              <a:buFont typeface="Wingdings" panose="05000000000000000000" pitchFamily="2" charset="2"/>
              <a:buChar char="Ø"/>
            </a:pPr>
            <a:r>
              <a:rPr lang="en-US" altLang="zh-CN" sz="3000" dirty="0">
                <a:latin typeface="Times New Roman" panose="02020603050405020304" pitchFamily="18" charset="0"/>
                <a:cs typeface="Times New Roman" panose="02020603050405020304" pitchFamily="18" charset="0"/>
              </a:rPr>
              <a:t>incomplete data coverage;</a:t>
            </a:r>
          </a:p>
          <a:p>
            <a:pPr marL="457200" indent="-457200" algn="just">
              <a:buFont typeface="Wingdings" panose="05000000000000000000" pitchFamily="2" charset="2"/>
              <a:buChar char="Ø"/>
            </a:pPr>
            <a:r>
              <a:rPr lang="en-US" altLang="zh-CN" sz="3000" dirty="0">
                <a:latin typeface="Times New Roman" panose="02020603050405020304" pitchFamily="18" charset="0"/>
                <a:cs typeface="Times New Roman" panose="02020603050405020304" pitchFamily="18" charset="0"/>
              </a:rPr>
              <a:t>the evening time window did not fully capture the entire evening rush period; and </a:t>
            </a:r>
          </a:p>
          <a:p>
            <a:pPr marL="457200" indent="-457200" algn="just">
              <a:buFont typeface="Wingdings" panose="05000000000000000000" pitchFamily="2" charset="2"/>
              <a:buChar char="Ø"/>
            </a:pPr>
            <a:r>
              <a:rPr lang="en-US" altLang="zh-CN" sz="3000" dirty="0">
                <a:latin typeface="Times New Roman" panose="02020603050405020304" pitchFamily="18" charset="0"/>
                <a:cs typeface="Times New Roman" panose="02020603050405020304" pitchFamily="18" charset="0"/>
              </a:rPr>
              <a:t>roadside background sources (e.g., construction, delivery stops, heavy-vehicle corridors) were not accounted for, which may confound the relationship between bus stop density and peak occurrence.</a:t>
            </a:r>
            <a:endParaRPr lang="zh-CN" altLang="en-US" sz="30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3146C252-09CF-F37D-39D9-8E358AF48213}"/>
              </a:ext>
            </a:extLst>
          </p:cNvPr>
          <p:cNvSpPr txBox="1"/>
          <p:nvPr/>
        </p:nvSpPr>
        <p:spPr>
          <a:xfrm>
            <a:off x="17730039" y="37779006"/>
            <a:ext cx="12652947" cy="5078313"/>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Choi, W., Ranasinghe, D., </a:t>
            </a:r>
            <a:r>
              <a:rPr lang="en-US" altLang="zh-CN" dirty="0" err="1"/>
              <a:t>Bunavage</a:t>
            </a:r>
            <a:r>
              <a:rPr lang="en-US" altLang="zh-CN" dirty="0"/>
              <a:t>, K., DeShazo, J. R., Wu, L., </a:t>
            </a:r>
            <a:r>
              <a:rPr lang="en-US" altLang="zh-CN" dirty="0" err="1"/>
              <a:t>Seguel</a:t>
            </a:r>
            <a:r>
              <a:rPr lang="en-US" altLang="zh-CN" dirty="0"/>
              <a:t>, R., ... &amp; Paulson, S. E. (2016). The effects of the built environment, traffic patterns, and micrometeorology on street level ultrafine particle concentrations at a block scale: Results from multiple urban sites. </a:t>
            </a:r>
            <a:r>
              <a:rPr lang="en-US" altLang="zh-CN" i="1" dirty="0"/>
              <a:t>Science of the Total Environment</a:t>
            </a:r>
            <a:r>
              <a:rPr lang="en-US" altLang="zh-CN" dirty="0"/>
              <a:t>, </a:t>
            </a:r>
            <a:r>
              <a:rPr lang="en-US" altLang="zh-CN" i="1" dirty="0"/>
              <a:t>553</a:t>
            </a:r>
            <a:r>
              <a:rPr lang="en-US" altLang="zh-CN" dirty="0"/>
              <a:t>, 474-485.</a:t>
            </a:r>
            <a:endParaRPr lang="zh-CN" altLang="zh-CN" dirty="0"/>
          </a:p>
          <a:p>
            <a:pPr marL="285750" indent="-285750">
              <a:buFont typeface="Wingdings" panose="05000000000000000000" pitchFamily="2" charset="2"/>
              <a:buChar char="Ø"/>
            </a:pPr>
            <a:r>
              <a:rPr lang="en-US" altLang="zh-CN" dirty="0" err="1"/>
              <a:t>Habilomatis</a:t>
            </a:r>
            <a:r>
              <a:rPr lang="en-US" altLang="zh-CN" dirty="0"/>
              <a:t>, G., &amp; </a:t>
            </a:r>
            <a:r>
              <a:rPr lang="en-US" altLang="zh-CN" dirty="0" err="1"/>
              <a:t>Chaloulakou</a:t>
            </a:r>
            <a:r>
              <a:rPr lang="en-US" altLang="zh-CN" dirty="0"/>
              <a:t>, A. (2015). A </a:t>
            </a:r>
            <a:r>
              <a:rPr lang="en-US" altLang="zh-CN" dirty="0" err="1"/>
              <a:t>CFD</a:t>
            </a:r>
            <a:r>
              <a:rPr lang="en-US" altLang="zh-CN" dirty="0"/>
              <a:t> modeling study in an urban street canyon for ultrafine particles and population exposure: The intake fraction approach. </a:t>
            </a:r>
            <a:r>
              <a:rPr lang="en-US" altLang="zh-CN" i="1" dirty="0"/>
              <a:t>Science of the total environment</a:t>
            </a:r>
            <a:r>
              <a:rPr lang="en-US" altLang="zh-CN" dirty="0"/>
              <a:t>, </a:t>
            </a:r>
            <a:r>
              <a:rPr lang="en-US" altLang="zh-CN" i="1" dirty="0"/>
              <a:t>530</a:t>
            </a:r>
            <a:r>
              <a:rPr lang="en-US" altLang="zh-CN" dirty="0"/>
              <a:t>, 227-232.</a:t>
            </a:r>
            <a:endParaRPr lang="zh-CN" altLang="zh-CN" dirty="0"/>
          </a:p>
          <a:p>
            <a:pPr marL="285750" indent="-285750">
              <a:buFont typeface="Wingdings" panose="05000000000000000000" pitchFamily="2" charset="2"/>
              <a:buChar char="Ø"/>
            </a:pPr>
            <a:r>
              <a:rPr lang="en-US" altLang="zh-CN" dirty="0"/>
              <a:t>Jeong, C. H., Hopke, P. K., Chalupa, D., &amp; </a:t>
            </a:r>
            <a:r>
              <a:rPr lang="en-US" altLang="zh-CN" dirty="0" err="1"/>
              <a:t>Utell</a:t>
            </a:r>
            <a:r>
              <a:rPr lang="en-US" altLang="zh-CN" dirty="0"/>
              <a:t>, M. (2004). Characteristics of nucleation and growth events of ultrafine particles measured in Rochester, NY. </a:t>
            </a:r>
            <a:r>
              <a:rPr lang="en-US" altLang="zh-CN" i="1" dirty="0"/>
              <a:t>Environmental science &amp; technology</a:t>
            </a:r>
            <a:r>
              <a:rPr lang="en-US" altLang="zh-CN" dirty="0"/>
              <a:t>, </a:t>
            </a:r>
            <a:r>
              <a:rPr lang="en-US" altLang="zh-CN" i="1" dirty="0"/>
              <a:t>38</a:t>
            </a:r>
            <a:r>
              <a:rPr lang="en-US" altLang="zh-CN" dirty="0"/>
              <a:t>(7), 1933-1940.</a:t>
            </a:r>
            <a:endParaRPr lang="zh-CN" altLang="zh-CN" dirty="0"/>
          </a:p>
          <a:p>
            <a:pPr marL="285750" indent="-285750">
              <a:buFont typeface="Wingdings" panose="05000000000000000000" pitchFamily="2" charset="2"/>
              <a:buChar char="Ø"/>
            </a:pPr>
            <a:r>
              <a:rPr lang="en-US" altLang="zh-CN" dirty="0"/>
              <a:t>Kumar, P., Morawska, L., </a:t>
            </a:r>
            <a:r>
              <a:rPr lang="en-US" altLang="zh-CN" dirty="0" err="1"/>
              <a:t>Birmili</a:t>
            </a:r>
            <a:r>
              <a:rPr lang="en-US" altLang="zh-CN" dirty="0"/>
              <a:t>, W., Paasonen, P., Hu, M., Kulmala, M., ... &amp; Britter, R. (2014). Ultrafine particles in cities. </a:t>
            </a:r>
            <a:r>
              <a:rPr lang="en-US" altLang="zh-CN" i="1" dirty="0"/>
              <a:t>Environment international</a:t>
            </a:r>
            <a:r>
              <a:rPr lang="en-US" altLang="zh-CN" dirty="0"/>
              <a:t>, </a:t>
            </a:r>
            <a:r>
              <a:rPr lang="en-US" altLang="zh-CN" i="1" dirty="0"/>
              <a:t>66</a:t>
            </a:r>
            <a:r>
              <a:rPr lang="en-US" altLang="zh-CN" dirty="0"/>
              <a:t>, 1-10.</a:t>
            </a:r>
            <a:endParaRPr lang="zh-CN" altLang="zh-CN" dirty="0"/>
          </a:p>
          <a:p>
            <a:pPr marL="285750" indent="-285750">
              <a:buFont typeface="Wingdings" panose="05000000000000000000" pitchFamily="2" charset="2"/>
              <a:buChar char="Ø"/>
            </a:pPr>
            <a:r>
              <a:rPr lang="en-US" altLang="zh-CN" dirty="0" err="1"/>
              <a:t>Ohlwein</a:t>
            </a:r>
            <a:r>
              <a:rPr lang="en-US" altLang="zh-CN" dirty="0"/>
              <a:t>, S., Kappeler, R., </a:t>
            </a:r>
            <a:r>
              <a:rPr lang="en-US" altLang="zh-CN" dirty="0" err="1"/>
              <a:t>Kutlar</a:t>
            </a:r>
            <a:r>
              <a:rPr lang="en-US" altLang="zh-CN" dirty="0"/>
              <a:t> Joss, M., </a:t>
            </a:r>
            <a:r>
              <a:rPr lang="en-US" altLang="zh-CN" dirty="0" err="1"/>
              <a:t>Künzli</a:t>
            </a:r>
            <a:r>
              <a:rPr lang="en-US" altLang="zh-CN" dirty="0"/>
              <a:t>, N., &amp; Hoffmann, B. (2019). Health effects of ultrafine particles: a systematic literature review update of epidemiological evidence. </a:t>
            </a:r>
            <a:r>
              <a:rPr lang="en-US" altLang="zh-CN" i="1" dirty="0"/>
              <a:t>International journal of public health</a:t>
            </a:r>
            <a:r>
              <a:rPr lang="en-US" altLang="zh-CN" dirty="0"/>
              <a:t>, </a:t>
            </a:r>
            <a:r>
              <a:rPr lang="en-US" altLang="zh-CN" i="1" dirty="0"/>
              <a:t>64</a:t>
            </a:r>
            <a:r>
              <a:rPr lang="en-US" altLang="zh-CN" dirty="0"/>
              <a:t>(4), 547-559.</a:t>
            </a:r>
            <a:endParaRPr lang="zh-CN" altLang="zh-CN" dirty="0"/>
          </a:p>
          <a:p>
            <a:pPr marL="285750" indent="-285750">
              <a:buFont typeface="Wingdings" panose="05000000000000000000" pitchFamily="2" charset="2"/>
              <a:buChar char="Ø"/>
            </a:pPr>
            <a:r>
              <a:rPr lang="en-US" altLang="zh-CN" dirty="0"/>
              <a:t>Particles, H. (2013). Understanding the health effects of ambient ultrafine particles. </a:t>
            </a:r>
            <a:r>
              <a:rPr lang="en-US" altLang="zh-CN" i="1" dirty="0"/>
              <a:t>HEI Perspectives</a:t>
            </a:r>
            <a:r>
              <a:rPr lang="en-US" altLang="zh-CN" dirty="0"/>
              <a:t>, </a:t>
            </a:r>
            <a:r>
              <a:rPr lang="en-US" altLang="zh-CN" i="1" dirty="0"/>
              <a:t>32013</a:t>
            </a:r>
            <a:r>
              <a:rPr lang="en-US" altLang="zh-CN" dirty="0"/>
              <a:t>.</a:t>
            </a:r>
            <a:endParaRPr lang="zh-CN" altLang="zh-CN" dirty="0"/>
          </a:p>
          <a:p>
            <a:pPr marL="285750" indent="-285750">
              <a:buFont typeface="Wingdings" panose="05000000000000000000" pitchFamily="2" charset="2"/>
              <a:buChar char="Ø"/>
            </a:pPr>
            <a:r>
              <a:rPr lang="en-US" altLang="zh-CN" dirty="0"/>
              <a:t>Tsang, H., Kwok, R., &amp; Miguel, A. H. (2008). Pedestrian exposure to ultrafine particles in Hong Kong under heavy traffic conditions. </a:t>
            </a:r>
            <a:r>
              <a:rPr lang="en-US" altLang="zh-CN" i="1" dirty="0"/>
              <a:t>Aerosol and Air Quality Research</a:t>
            </a:r>
            <a:r>
              <a:rPr lang="en-US" altLang="zh-CN" dirty="0"/>
              <a:t>, </a:t>
            </a:r>
            <a:r>
              <a:rPr lang="en-US" altLang="zh-CN" i="1" dirty="0"/>
              <a:t>8</a:t>
            </a:r>
            <a:r>
              <a:rPr lang="en-US" altLang="zh-CN" dirty="0"/>
              <a:t>(1), 19-27.</a:t>
            </a:r>
            <a:endParaRPr lang="zh-CN" altLang="zh-CN" dirty="0"/>
          </a:p>
          <a:p>
            <a:pPr marL="285750" indent="-285750">
              <a:buFont typeface="Wingdings" panose="05000000000000000000" pitchFamily="2" charset="2"/>
              <a:buChar char="Ø"/>
            </a:pPr>
            <a:r>
              <a:rPr lang="en-US" altLang="zh-CN" dirty="0"/>
              <a:t>Velasco, E., &amp; Tan, S. H. (2016). Particles exposure while sitting at bus stops of hot and humid Singapore. </a:t>
            </a:r>
            <a:r>
              <a:rPr lang="en-US" altLang="zh-CN" i="1" dirty="0"/>
              <a:t>Atmospheric Environment</a:t>
            </a:r>
            <a:r>
              <a:rPr lang="en-US" altLang="zh-CN" dirty="0"/>
              <a:t>, </a:t>
            </a:r>
            <a:r>
              <a:rPr lang="en-US" altLang="zh-CN" i="1" dirty="0"/>
              <a:t>142</a:t>
            </a:r>
            <a:r>
              <a:rPr lang="en-US" altLang="zh-CN" dirty="0"/>
              <a:t>, 251-263.</a:t>
            </a:r>
            <a:endParaRPr lang="zh-CN" altLang="zh-CN" dirty="0"/>
          </a:p>
          <a:p>
            <a:endParaRPr lang="zh-CN" altLang="en-US" dirty="0"/>
          </a:p>
        </p:txBody>
      </p:sp>
      <p:grpSp>
        <p:nvGrpSpPr>
          <p:cNvPr id="25" name="组合 24">
            <a:extLst>
              <a:ext uri="{FF2B5EF4-FFF2-40B4-BE49-F238E27FC236}">
                <a16:creationId xmlns:a16="http://schemas.microsoft.com/office/drawing/2014/main" id="{F866D2B8-415E-1027-2521-21A6047A13F1}"/>
              </a:ext>
            </a:extLst>
          </p:cNvPr>
          <p:cNvGrpSpPr/>
          <p:nvPr/>
        </p:nvGrpSpPr>
        <p:grpSpPr>
          <a:xfrm>
            <a:off x="17666645" y="17035835"/>
            <a:ext cx="4816814" cy="4535963"/>
            <a:chOff x="33844925" y="18945696"/>
            <a:chExt cx="7505052" cy="6218347"/>
          </a:xfrm>
        </p:grpSpPr>
        <p:sp>
          <p:nvSpPr>
            <p:cNvPr id="19" name="矩形 18">
              <a:extLst>
                <a:ext uri="{FF2B5EF4-FFF2-40B4-BE49-F238E27FC236}">
                  <a16:creationId xmlns:a16="http://schemas.microsoft.com/office/drawing/2014/main" id="{12BF7E7C-726A-D182-E07D-623F917D0ADE}"/>
                </a:ext>
              </a:extLst>
            </p:cNvPr>
            <p:cNvSpPr/>
            <p:nvPr/>
          </p:nvSpPr>
          <p:spPr>
            <a:xfrm>
              <a:off x="33844925" y="18945696"/>
              <a:ext cx="7505052" cy="6218347"/>
            </a:xfrm>
            <a:prstGeom prst="rect">
              <a:avLst/>
            </a:prstGeom>
            <a:noFill/>
            <a:ln w="57150">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图片包含 图表&#10;&#10;AI 生成的内容可能不正确。">
              <a:extLst>
                <a:ext uri="{FF2B5EF4-FFF2-40B4-BE49-F238E27FC236}">
                  <a16:creationId xmlns:a16="http://schemas.microsoft.com/office/drawing/2014/main" id="{04F9D907-4223-E683-C0F2-C82475B88E7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093273" y="19802382"/>
              <a:ext cx="6829109" cy="5121832"/>
            </a:xfrm>
            <a:prstGeom prst="rect">
              <a:avLst/>
            </a:prstGeom>
          </p:spPr>
        </p:pic>
        <p:sp>
          <p:nvSpPr>
            <p:cNvPr id="23" name="文本框 22">
              <a:extLst>
                <a:ext uri="{FF2B5EF4-FFF2-40B4-BE49-F238E27FC236}">
                  <a16:creationId xmlns:a16="http://schemas.microsoft.com/office/drawing/2014/main" id="{8091E42B-5B78-9CEF-A045-EDA0D721793A}"/>
                </a:ext>
              </a:extLst>
            </p:cNvPr>
            <p:cNvSpPr txBox="1"/>
            <p:nvPr/>
          </p:nvSpPr>
          <p:spPr>
            <a:xfrm>
              <a:off x="34242789" y="19251729"/>
              <a:ext cx="6709324" cy="707886"/>
            </a:xfrm>
            <a:prstGeom prst="rect">
              <a:avLst/>
            </a:prstGeom>
            <a:noFill/>
          </p:spPr>
          <p:txBody>
            <a:bodyPr wrap="square" rtlCol="0">
              <a:spAutoFit/>
            </a:bodyPr>
            <a:lstStyle/>
            <a:p>
              <a:r>
                <a:rPr lang="en-US" altLang="zh-CN" sz="2000" dirty="0" err="1">
                  <a:latin typeface="Times New Roman" panose="02020603050405020304" pitchFamily="18" charset="0"/>
                  <a:cs typeface="Times New Roman" panose="02020603050405020304" pitchFamily="18" charset="0"/>
                </a:rPr>
                <a:t>Fig.4</a:t>
              </a:r>
              <a:r>
                <a:rPr lang="en-US" altLang="zh-CN" sz="2000" dirty="0">
                  <a:latin typeface="Times New Roman" panose="02020603050405020304" pitchFamily="18" charset="0"/>
                  <a:cs typeface="Times New Roman" panose="02020603050405020304" pitchFamily="18" charset="0"/>
                </a:rPr>
                <a:t> Comparison of UFP Concentrations Between Different Routes</a:t>
              </a:r>
              <a:endParaRPr lang="zh-CN" altLang="en-US" sz="2000" dirty="0">
                <a:latin typeface="Times New Roman" panose="02020603050405020304" pitchFamily="18" charset="0"/>
                <a:cs typeface="Times New Roman" panose="02020603050405020304" pitchFamily="18" charset="0"/>
              </a:endParaRPr>
            </a:p>
          </p:txBody>
        </p:sp>
      </p:grpSp>
      <p:pic>
        <p:nvPicPr>
          <p:cNvPr id="26" name="图片 25" descr="图片包含 应用程序&#10;&#10;AI 生成的内容可能不正确。">
            <a:extLst>
              <a:ext uri="{FF2B5EF4-FFF2-40B4-BE49-F238E27FC236}">
                <a16:creationId xmlns:a16="http://schemas.microsoft.com/office/drawing/2014/main" id="{9628908E-605F-C017-C18E-3FEA908A112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4132" b="69271" l="18457" r="41211">
                        <a14:foregroundMark x1="19238" y1="28993" x2="26855" y2="59722"/>
                        <a14:foregroundMark x1="27051" y1="28472" x2="28809" y2="46875"/>
                        <a14:foregroundMark x1="28809" y1="46875" x2="24316" y2="40104"/>
                        <a14:foregroundMark x1="19922" y1="28819" x2="28906" y2="28819"/>
                        <a14:foregroundMark x1="28906" y1="28819" x2="37109" y2="28472"/>
                        <a14:foregroundMark x1="37109" y1="28472" x2="39648" y2="41493"/>
                        <a14:foregroundMark x1="39648" y1="41493" x2="37891" y2="54167"/>
                        <a14:foregroundMark x1="37891" y1="54167" x2="29395" y2="64063"/>
                        <a14:foregroundMark x1="29395" y1="64063" x2="22070" y2="47743"/>
                        <a14:foregroundMark x1="22070" y1="47743" x2="28516" y2="54861"/>
                        <a14:foregroundMark x1="28516" y1="54861" x2="30273" y2="43750"/>
                        <a14:foregroundMark x1="30273" y1="43750" x2="30566" y2="44097"/>
                        <a14:foregroundMark x1="24707" y1="38715" x2="31348" y2="41319"/>
                        <a14:foregroundMark x1="31348" y1="41319" x2="36426" y2="38542"/>
                        <a14:foregroundMark x1="27832" y1="67535" x2="31836" y2="69271"/>
                        <a14:foregroundMark x1="30469" y1="33681" x2="33301" y2="47396"/>
                        <a14:foregroundMark x1="33301" y1="47396" x2="28613" y2="58160"/>
                        <a14:foregroundMark x1="28613" y1="58160" x2="32324" y2="53646"/>
                        <a14:foregroundMark x1="36426" y1="42535" x2="32910" y2="34201"/>
                        <a14:foregroundMark x1="34766" y1="53299" x2="34570" y2="51215"/>
                      </a14:backgroundRemoval>
                    </a14:imgEffect>
                  </a14:imgLayer>
                </a14:imgProps>
              </a:ext>
              <a:ext uri="{28A0092B-C50C-407E-A947-70E740481C1C}">
                <a14:useLocalDpi xmlns:a14="http://schemas.microsoft.com/office/drawing/2010/main" val="0"/>
              </a:ext>
            </a:extLst>
          </a:blip>
          <a:srcRect l="15669" t="18702" r="55888" b="25414"/>
          <a:stretch>
            <a:fillRect/>
          </a:stretch>
        </p:blipFill>
        <p:spPr>
          <a:xfrm>
            <a:off x="29700563" y="1081946"/>
            <a:ext cx="2171700" cy="2400300"/>
          </a:xfrm>
          <a:prstGeom prst="rect">
            <a:avLst/>
          </a:prstGeom>
          <a:effectLst/>
        </p:spPr>
      </p:pic>
    </p:spTree>
    <p:extLst>
      <p:ext uri="{BB962C8B-B14F-4D97-AF65-F5344CB8AC3E}">
        <p14:creationId xmlns:p14="http://schemas.microsoft.com/office/powerpoint/2010/main" val="1019832674"/>
      </p:ext>
    </p:extLst>
  </p:cSld>
  <p:clrMapOvr>
    <a:masterClrMapping/>
  </p:clrMapOvr>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平面">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455</TotalTime>
  <Words>1286</Words>
  <Application>Microsoft Office PowerPoint</Application>
  <PresentationFormat>自定义</PresentationFormat>
  <Paragraphs>51</Paragraphs>
  <Slides>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vt:i4>
      </vt:variant>
    </vt:vector>
  </HeadingPairs>
  <TitlesOfParts>
    <vt:vector size="7" baseType="lpstr">
      <vt:lpstr>Arial</vt:lpstr>
      <vt:lpstr>Times New Roman</vt:lpstr>
      <vt:lpstr>Trebuchet MS</vt:lpstr>
      <vt:lpstr>Wingdings</vt:lpstr>
      <vt:lpstr>Wingdings 3</vt:lpstr>
      <vt:lpstr>平面</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Chang Liu</dc:creator>
  <cp:lastModifiedBy>Chang Liu</cp:lastModifiedBy>
  <cp:revision>16</cp:revision>
  <dcterms:created xsi:type="dcterms:W3CDTF">2025-09-23T03:27:00Z</dcterms:created>
  <dcterms:modified xsi:type="dcterms:W3CDTF">2025-09-26T00:20:59Z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AB70556AFD4B414AA89FC59CCDB660AB_12</vt:lpwstr>
  </property>
  <property fmtid="{D5CDD505-2E9C-101B-9397-08002B2CF9AE}" pid="3" name="KSOProductBuildVer">
    <vt:lpwstr>2052-12.1.0.22089</vt:lpwstr>
  </property>
</Properties>
</file>